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67" r:id="rId3"/>
    <p:sldId id="257" r:id="rId4"/>
    <p:sldId id="265" r:id="rId5"/>
    <p:sldId id="263" r:id="rId6"/>
    <p:sldId id="261" r:id="rId7"/>
    <p:sldId id="266" r:id="rId8"/>
    <p:sldId id="268" r:id="rId9"/>
    <p:sldId id="283" r:id="rId10"/>
    <p:sldId id="269" r:id="rId11"/>
    <p:sldId id="270" r:id="rId12"/>
    <p:sldId id="284" r:id="rId13"/>
    <p:sldId id="271" r:id="rId14"/>
    <p:sldId id="272" r:id="rId15"/>
    <p:sldId id="285" r:id="rId16"/>
    <p:sldId id="286" r:id="rId17"/>
    <p:sldId id="287" r:id="rId18"/>
    <p:sldId id="288" r:id="rId19"/>
    <p:sldId id="289" r:id="rId20"/>
    <p:sldId id="290" r:id="rId21"/>
    <p:sldId id="291" r:id="rId22"/>
    <p:sldId id="292" r:id="rId23"/>
    <p:sldId id="293" r:id="rId24"/>
    <p:sldId id="294" r:id="rId25"/>
    <p:sldId id="298" r:id="rId26"/>
    <p:sldId id="299" r:id="rId27"/>
    <p:sldId id="300" r:id="rId28"/>
    <p:sldId id="301" r:id="rId29"/>
    <p:sldId id="302" r:id="rId30"/>
    <p:sldId id="303" r:id="rId31"/>
    <p:sldId id="304" r:id="rId32"/>
    <p:sldId id="305" r:id="rId33"/>
    <p:sldId id="306" r:id="rId34"/>
    <p:sldId id="264" r:id="rId35"/>
    <p:sldId id="307" r:id="rId36"/>
    <p:sldId id="262" r:id="rId37"/>
  </p:sldIdLst>
  <p:sldSz cx="18288000" cy="10287000"/>
  <p:notesSz cx="6858000" cy="9144000"/>
  <p:embeddedFontLst>
    <p:embeddedFont>
      <p:font typeface="Century Gothic" panose="020B0502020202020204" pitchFamily="34" charset="0"/>
      <p:regular r:id="rId39"/>
      <p:bold r:id="rId40"/>
      <p:italic r:id="rId41"/>
      <p:boldItalic r:id="rId42"/>
    </p:embeddedFont>
    <p:embeddedFont>
      <p:font typeface="Lato" panose="020F0502020204030203"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Bold" panose="00000800000000000000" charset="0"/>
      <p:regular r:id="rId51"/>
    </p:embeddedFont>
    <p:embeddedFont>
      <p:font typeface="Montserrat Classic" panose="020B0604020202020204" charset="0"/>
      <p:regular r:id="rId52"/>
    </p:embeddedFont>
    <p:embeddedFont>
      <p:font typeface="Montserrat Classic Bold" panose="020B0604020202020204" charset="0"/>
      <p:regular r:id="rId53"/>
    </p:embeddedFont>
    <p:embeddedFont>
      <p:font typeface="Montserrat Ultra-Bol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D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F382C-872C-4829-B419-5B1F7D4FB09E}" v="81" dt="2024-07-17T16:49:57.983"/>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24" autoAdjust="0"/>
    <p:restoredTop sz="95039" autoAdjust="0"/>
  </p:normalViewPr>
  <p:slideViewPr>
    <p:cSldViewPr>
      <p:cViewPr>
        <p:scale>
          <a:sx n="40" d="100"/>
          <a:sy n="40" d="100"/>
        </p:scale>
        <p:origin x="1076"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Uvere" userId="4deaf9ae-61ee-4e5c-bc2f-06ef076721c1" providerId="ADAL" clId="{029F382C-872C-4829-B419-5B1F7D4FB09E}"/>
    <pc:docChg chg="undo custSel addSld delSld modSld sldOrd">
      <pc:chgData name="Michael Uvere" userId="4deaf9ae-61ee-4e5c-bc2f-06ef076721c1" providerId="ADAL" clId="{029F382C-872C-4829-B419-5B1F7D4FB09E}" dt="2024-07-17T16:53:33.192" v="5764" actId="20577"/>
      <pc:docMkLst>
        <pc:docMk/>
      </pc:docMkLst>
      <pc:sldChg chg="modSp mod">
        <pc:chgData name="Michael Uvere" userId="4deaf9ae-61ee-4e5c-bc2f-06ef076721c1" providerId="ADAL" clId="{029F382C-872C-4829-B419-5B1F7D4FB09E}" dt="2024-07-15T11:19:35.038" v="218" actId="1076"/>
        <pc:sldMkLst>
          <pc:docMk/>
          <pc:sldMk cId="0" sldId="256"/>
        </pc:sldMkLst>
        <pc:picChg chg="mod">
          <ac:chgData name="Michael Uvere" userId="4deaf9ae-61ee-4e5c-bc2f-06ef076721c1" providerId="ADAL" clId="{029F382C-872C-4829-B419-5B1F7D4FB09E}" dt="2024-07-15T11:19:35.038" v="218" actId="1076"/>
          <ac:picMkLst>
            <pc:docMk/>
            <pc:sldMk cId="0" sldId="256"/>
            <ac:picMk id="18" creationId="{8BB04808-D135-D071-AABE-E0B2319F2977}"/>
          </ac:picMkLst>
        </pc:picChg>
      </pc:sldChg>
      <pc:sldChg chg="modSp mod ord">
        <pc:chgData name="Michael Uvere" userId="4deaf9ae-61ee-4e5c-bc2f-06ef076721c1" providerId="ADAL" clId="{029F382C-872C-4829-B419-5B1F7D4FB09E}" dt="2024-07-15T11:19:49.958" v="220" actId="1076"/>
        <pc:sldMkLst>
          <pc:docMk/>
          <pc:sldMk cId="0" sldId="257"/>
        </pc:sldMkLst>
        <pc:spChg chg="mod">
          <ac:chgData name="Michael Uvere" userId="4deaf9ae-61ee-4e5c-bc2f-06ef076721c1" providerId="ADAL" clId="{029F382C-872C-4829-B419-5B1F7D4FB09E}" dt="2024-07-15T10:04:06.090" v="77" actId="20577"/>
          <ac:spMkLst>
            <pc:docMk/>
            <pc:sldMk cId="0" sldId="257"/>
            <ac:spMk id="14" creationId="{10BDE559-1616-4F93-7473-49C05EDA8838}"/>
          </ac:spMkLst>
        </pc:spChg>
        <pc:picChg chg="mod">
          <ac:chgData name="Michael Uvere" userId="4deaf9ae-61ee-4e5c-bc2f-06ef076721c1" providerId="ADAL" clId="{029F382C-872C-4829-B419-5B1F7D4FB09E}" dt="2024-07-15T11:19:49.958" v="220" actId="1076"/>
          <ac:picMkLst>
            <pc:docMk/>
            <pc:sldMk cId="0" sldId="257"/>
            <ac:picMk id="12" creationId="{4079EA5C-CEA2-861C-57B3-DF76F775F66D}"/>
          </ac:picMkLst>
        </pc:picChg>
      </pc:sldChg>
      <pc:sldChg chg="addSp delSp modSp add del mod">
        <pc:chgData name="Michael Uvere" userId="4deaf9ae-61ee-4e5c-bc2f-06ef076721c1" providerId="ADAL" clId="{029F382C-872C-4829-B419-5B1F7D4FB09E}" dt="2024-07-17T15:16:31.276" v="4658" actId="20577"/>
        <pc:sldMkLst>
          <pc:docMk/>
          <pc:sldMk cId="0" sldId="261"/>
        </pc:sldMkLst>
        <pc:spChg chg="del">
          <ac:chgData name="Michael Uvere" userId="4deaf9ae-61ee-4e5c-bc2f-06ef076721c1" providerId="ADAL" clId="{029F382C-872C-4829-B419-5B1F7D4FB09E}" dt="2024-07-15T11:18:35.992" v="213" actId="478"/>
          <ac:spMkLst>
            <pc:docMk/>
            <pc:sldMk cId="0" sldId="261"/>
            <ac:spMk id="12" creationId="{00000000-0000-0000-0000-000000000000}"/>
          </ac:spMkLst>
        </pc:spChg>
        <pc:spChg chg="mod">
          <ac:chgData name="Michael Uvere" userId="4deaf9ae-61ee-4e5c-bc2f-06ef076721c1" providerId="ADAL" clId="{029F382C-872C-4829-B419-5B1F7D4FB09E}" dt="2024-07-15T10:35:22.663" v="111" actId="20577"/>
          <ac:spMkLst>
            <pc:docMk/>
            <pc:sldMk cId="0" sldId="261"/>
            <ac:spMk id="28" creationId="{7A84C608-C982-4499-7E6E-0567F1A5F8FD}"/>
          </ac:spMkLst>
        </pc:spChg>
        <pc:spChg chg="mod">
          <ac:chgData name="Michael Uvere" userId="4deaf9ae-61ee-4e5c-bc2f-06ef076721c1" providerId="ADAL" clId="{029F382C-872C-4829-B419-5B1F7D4FB09E}" dt="2024-07-17T12:34:13.036" v="4524" actId="20577"/>
          <ac:spMkLst>
            <pc:docMk/>
            <pc:sldMk cId="0" sldId="261"/>
            <ac:spMk id="32" creationId="{7DC7B6D3-D5BF-C434-A788-C5C59ED9CA88}"/>
          </ac:spMkLst>
        </pc:spChg>
        <pc:spChg chg="mod">
          <ac:chgData name="Michael Uvere" userId="4deaf9ae-61ee-4e5c-bc2f-06ef076721c1" providerId="ADAL" clId="{029F382C-872C-4829-B419-5B1F7D4FB09E}" dt="2024-07-16T22:36:40.545" v="2387" actId="20577"/>
          <ac:spMkLst>
            <pc:docMk/>
            <pc:sldMk cId="0" sldId="261"/>
            <ac:spMk id="33" creationId="{D1DA15E9-B809-500D-9DB3-A57CCE1F0670}"/>
          </ac:spMkLst>
        </pc:spChg>
        <pc:spChg chg="mod">
          <ac:chgData name="Michael Uvere" userId="4deaf9ae-61ee-4e5c-bc2f-06ef076721c1" providerId="ADAL" clId="{029F382C-872C-4829-B419-5B1F7D4FB09E}" dt="2024-07-17T15:16:31.276" v="4658" actId="20577"/>
          <ac:spMkLst>
            <pc:docMk/>
            <pc:sldMk cId="0" sldId="261"/>
            <ac:spMk id="34" creationId="{9613B68E-9A6B-9F55-14C4-0B4168EB6F54}"/>
          </ac:spMkLst>
        </pc:spChg>
        <pc:spChg chg="mod">
          <ac:chgData name="Michael Uvere" userId="4deaf9ae-61ee-4e5c-bc2f-06ef076721c1" providerId="ADAL" clId="{029F382C-872C-4829-B419-5B1F7D4FB09E}" dt="2024-07-17T12:34:19.826" v="4530" actId="20577"/>
          <ac:spMkLst>
            <pc:docMk/>
            <pc:sldMk cId="0" sldId="261"/>
            <ac:spMk id="45" creationId="{728768B0-DA30-A0DA-7D0B-07722A2B389B}"/>
          </ac:spMkLst>
        </pc:spChg>
        <pc:picChg chg="add mod">
          <ac:chgData name="Michael Uvere" userId="4deaf9ae-61ee-4e5c-bc2f-06ef076721c1" providerId="ADAL" clId="{029F382C-872C-4829-B419-5B1F7D4FB09E}" dt="2024-07-15T11:43:03.477" v="223" actId="1036"/>
          <ac:picMkLst>
            <pc:docMk/>
            <pc:sldMk cId="0" sldId="261"/>
            <ac:picMk id="2" creationId="{09EA85B1-A858-FD91-4429-892BACF7DF3E}"/>
          </ac:picMkLst>
        </pc:picChg>
      </pc:sldChg>
      <pc:sldChg chg="addSp delSp modSp add del mod">
        <pc:chgData name="Michael Uvere" userId="4deaf9ae-61ee-4e5c-bc2f-06ef076721c1" providerId="ADAL" clId="{029F382C-872C-4829-B419-5B1F7D4FB09E}" dt="2024-07-16T23:19:36.744" v="3064" actId="47"/>
        <pc:sldMkLst>
          <pc:docMk/>
          <pc:sldMk cId="0" sldId="262"/>
        </pc:sldMkLst>
        <pc:spChg chg="del">
          <ac:chgData name="Michael Uvere" userId="4deaf9ae-61ee-4e5c-bc2f-06ef076721c1" providerId="ADAL" clId="{029F382C-872C-4829-B419-5B1F7D4FB09E}" dt="2024-07-15T16:09:45.538" v="2278" actId="478"/>
          <ac:spMkLst>
            <pc:docMk/>
            <pc:sldMk cId="0" sldId="262"/>
            <ac:spMk id="12" creationId="{00000000-0000-0000-0000-000000000000}"/>
          </ac:spMkLst>
        </pc:spChg>
        <pc:picChg chg="add mod">
          <ac:chgData name="Michael Uvere" userId="4deaf9ae-61ee-4e5c-bc2f-06ef076721c1" providerId="ADAL" clId="{029F382C-872C-4829-B419-5B1F7D4FB09E}" dt="2024-07-15T16:09:54.609" v="2279"/>
          <ac:picMkLst>
            <pc:docMk/>
            <pc:sldMk cId="0" sldId="262"/>
            <ac:picMk id="13" creationId="{1CF24496-DA50-70A6-30D7-67F66D30EF26}"/>
          </ac:picMkLst>
        </pc:picChg>
      </pc:sldChg>
      <pc:sldChg chg="addSp delSp modSp add del mod">
        <pc:chgData name="Michael Uvere" userId="4deaf9ae-61ee-4e5c-bc2f-06ef076721c1" providerId="ADAL" clId="{029F382C-872C-4829-B419-5B1F7D4FB09E}" dt="2024-07-17T16:19:39.130" v="5049" actId="20577"/>
        <pc:sldMkLst>
          <pc:docMk/>
          <pc:sldMk cId="4267527725" sldId="263"/>
        </pc:sldMkLst>
        <pc:spChg chg="mod">
          <ac:chgData name="Michael Uvere" userId="4deaf9ae-61ee-4e5c-bc2f-06ef076721c1" providerId="ADAL" clId="{029F382C-872C-4829-B419-5B1F7D4FB09E}" dt="2024-07-17T15:15:33.498" v="4654" actId="20577"/>
          <ac:spMkLst>
            <pc:docMk/>
            <pc:sldMk cId="4267527725" sldId="263"/>
            <ac:spMk id="12" creationId="{00000000-0000-0000-0000-000000000000}"/>
          </ac:spMkLst>
        </pc:spChg>
        <pc:spChg chg="mod">
          <ac:chgData name="Michael Uvere" userId="4deaf9ae-61ee-4e5c-bc2f-06ef076721c1" providerId="ADAL" clId="{029F382C-872C-4829-B419-5B1F7D4FB09E}" dt="2024-07-16T22:40:26.973" v="2403" actId="20577"/>
          <ac:spMkLst>
            <pc:docMk/>
            <pc:sldMk cId="4267527725" sldId="263"/>
            <ac:spMk id="18" creationId="{00000000-0000-0000-0000-000000000000}"/>
          </ac:spMkLst>
        </pc:spChg>
        <pc:spChg chg="mod">
          <ac:chgData name="Michael Uvere" userId="4deaf9ae-61ee-4e5c-bc2f-06ef076721c1" providerId="ADAL" clId="{029F382C-872C-4829-B419-5B1F7D4FB09E}" dt="2024-07-16T23:11:30.689" v="2837" actId="20577"/>
          <ac:spMkLst>
            <pc:docMk/>
            <pc:sldMk cId="4267527725" sldId="263"/>
            <ac:spMk id="21" creationId="{00000000-0000-0000-0000-000000000000}"/>
          </ac:spMkLst>
        </pc:spChg>
        <pc:spChg chg="mod">
          <ac:chgData name="Michael Uvere" userId="4deaf9ae-61ee-4e5c-bc2f-06ef076721c1" providerId="ADAL" clId="{029F382C-872C-4829-B419-5B1F7D4FB09E}" dt="2024-07-16T23:11:35.064" v="2841" actId="20577"/>
          <ac:spMkLst>
            <pc:docMk/>
            <pc:sldMk cId="4267527725" sldId="263"/>
            <ac:spMk id="22" creationId="{00000000-0000-0000-0000-000000000000}"/>
          </ac:spMkLst>
        </pc:spChg>
        <pc:spChg chg="mod">
          <ac:chgData name="Michael Uvere" userId="4deaf9ae-61ee-4e5c-bc2f-06ef076721c1" providerId="ADAL" clId="{029F382C-872C-4829-B419-5B1F7D4FB09E}" dt="2024-07-17T16:17:36.134" v="5007" actId="108"/>
          <ac:spMkLst>
            <pc:docMk/>
            <pc:sldMk cId="4267527725" sldId="263"/>
            <ac:spMk id="29" creationId="{DC2AC9B7-558D-08BF-7B63-69462F816826}"/>
          </ac:spMkLst>
        </pc:spChg>
        <pc:grpChg chg="del">
          <ac:chgData name="Michael Uvere" userId="4deaf9ae-61ee-4e5c-bc2f-06ef076721c1" providerId="ADAL" clId="{029F382C-872C-4829-B419-5B1F7D4FB09E}" dt="2024-07-16T22:31:44.323" v="2344" actId="478"/>
          <ac:grpSpMkLst>
            <pc:docMk/>
            <pc:sldMk cId="4267527725" sldId="263"/>
            <ac:grpSpMk id="5" creationId="{00000000-0000-0000-0000-000000000000}"/>
          </ac:grpSpMkLst>
        </pc:grpChg>
        <pc:graphicFrameChg chg="modGraphic">
          <ac:chgData name="Michael Uvere" userId="4deaf9ae-61ee-4e5c-bc2f-06ef076721c1" providerId="ADAL" clId="{029F382C-872C-4829-B419-5B1F7D4FB09E}" dt="2024-07-17T16:19:39.130" v="5049" actId="20577"/>
          <ac:graphicFrameMkLst>
            <pc:docMk/>
            <pc:sldMk cId="4267527725" sldId="263"/>
            <ac:graphicFrameMk id="25" creationId="{7E5DD2DE-275E-0423-B4BC-AA53573F9997}"/>
          </ac:graphicFrameMkLst>
        </pc:graphicFrameChg>
        <pc:picChg chg="add del mod">
          <ac:chgData name="Michael Uvere" userId="4deaf9ae-61ee-4e5c-bc2f-06ef076721c1" providerId="ADAL" clId="{029F382C-872C-4829-B419-5B1F7D4FB09E}" dt="2024-07-16T22:31:11.097" v="2340" actId="478"/>
          <ac:picMkLst>
            <pc:docMk/>
            <pc:sldMk cId="4267527725" sldId="263"/>
            <ac:picMk id="8" creationId="{7EF6CFC4-1B36-7FAD-D887-BB4894C06EB7}"/>
          </ac:picMkLst>
        </pc:picChg>
        <pc:picChg chg="del">
          <ac:chgData name="Michael Uvere" userId="4deaf9ae-61ee-4e5c-bc2f-06ef076721c1" providerId="ADAL" clId="{029F382C-872C-4829-B419-5B1F7D4FB09E}" dt="2024-07-15T11:00:02.801" v="112" actId="478"/>
          <ac:picMkLst>
            <pc:docMk/>
            <pc:sldMk cId="4267527725" sldId="263"/>
            <ac:picMk id="11" creationId="{93DC31E1-24C8-0C41-378A-1C7EAE87858D}"/>
          </ac:picMkLst>
        </pc:picChg>
        <pc:picChg chg="add mod">
          <ac:chgData name="Michael Uvere" userId="4deaf9ae-61ee-4e5c-bc2f-06ef076721c1" providerId="ADAL" clId="{029F382C-872C-4829-B419-5B1F7D4FB09E}" dt="2024-07-16T22:31:25.966" v="2343" actId="14100"/>
          <ac:picMkLst>
            <pc:docMk/>
            <pc:sldMk cId="4267527725" sldId="263"/>
            <ac:picMk id="11" creationId="{D727345C-7FFF-F739-A537-3388209BCA58}"/>
          </ac:picMkLst>
        </pc:picChg>
        <pc:picChg chg="mod">
          <ac:chgData name="Michael Uvere" userId="4deaf9ae-61ee-4e5c-bc2f-06ef076721c1" providerId="ADAL" clId="{029F382C-872C-4829-B419-5B1F7D4FB09E}" dt="2024-07-15T11:42:48.605" v="221" actId="1076"/>
          <ac:picMkLst>
            <pc:docMk/>
            <pc:sldMk cId="4267527725" sldId="263"/>
            <ac:picMk id="19" creationId="{F876A129-8F3B-F03C-47A4-64E5E663D898}"/>
          </ac:picMkLst>
        </pc:picChg>
        <pc:picChg chg="add mod">
          <ac:chgData name="Michael Uvere" userId="4deaf9ae-61ee-4e5c-bc2f-06ef076721c1" providerId="ADAL" clId="{029F382C-872C-4829-B419-5B1F7D4FB09E}" dt="2024-07-16T22:34:13.703" v="2358" actId="14100"/>
          <ac:picMkLst>
            <pc:docMk/>
            <pc:sldMk cId="4267527725" sldId="263"/>
            <ac:picMk id="26" creationId="{8B75D29D-72C8-22FC-11D0-B66A86E51F6A}"/>
          </ac:picMkLst>
        </pc:picChg>
      </pc:sldChg>
      <pc:sldChg chg="addSp delSp modSp add del mod">
        <pc:chgData name="Michael Uvere" userId="4deaf9ae-61ee-4e5c-bc2f-06ef076721c1" providerId="ADAL" clId="{029F382C-872C-4829-B419-5B1F7D4FB09E}" dt="2024-07-17T16:14:42.315" v="4981" actId="20577"/>
        <pc:sldMkLst>
          <pc:docMk/>
          <pc:sldMk cId="3048196560" sldId="264"/>
        </pc:sldMkLst>
        <pc:spChg chg="del">
          <ac:chgData name="Michael Uvere" userId="4deaf9ae-61ee-4e5c-bc2f-06ef076721c1" providerId="ADAL" clId="{029F382C-872C-4829-B419-5B1F7D4FB09E}" dt="2024-07-15T14:52:30.007" v="1051" actId="478"/>
          <ac:spMkLst>
            <pc:docMk/>
            <pc:sldMk cId="3048196560" sldId="264"/>
            <ac:spMk id="12" creationId="{00000000-0000-0000-0000-000000000000}"/>
          </ac:spMkLst>
        </pc:spChg>
        <pc:spChg chg="mod">
          <ac:chgData name="Michael Uvere" userId="4deaf9ae-61ee-4e5c-bc2f-06ef076721c1" providerId="ADAL" clId="{029F382C-872C-4829-B419-5B1F7D4FB09E}" dt="2024-07-15T14:52:36.304" v="1061" actId="20577"/>
          <ac:spMkLst>
            <pc:docMk/>
            <pc:sldMk cId="3048196560" sldId="264"/>
            <ac:spMk id="13" creationId="{00000000-0000-0000-0000-000000000000}"/>
          </ac:spMkLst>
        </pc:spChg>
        <pc:graphicFrameChg chg="modGraphic">
          <ac:chgData name="Michael Uvere" userId="4deaf9ae-61ee-4e5c-bc2f-06ef076721c1" providerId="ADAL" clId="{029F382C-872C-4829-B419-5B1F7D4FB09E}" dt="2024-07-17T16:14:42.315" v="4981" actId="20577"/>
          <ac:graphicFrameMkLst>
            <pc:docMk/>
            <pc:sldMk cId="3048196560" sldId="264"/>
            <ac:graphicFrameMk id="2" creationId="{5F6AF44B-531E-D1B1-C3D3-31775358DB4C}"/>
          </ac:graphicFrameMkLst>
        </pc:graphicFrameChg>
        <pc:picChg chg="add mod">
          <ac:chgData name="Michael Uvere" userId="4deaf9ae-61ee-4e5c-bc2f-06ef076721c1" providerId="ADAL" clId="{029F382C-872C-4829-B419-5B1F7D4FB09E}" dt="2024-07-15T14:52:30.997" v="1052"/>
          <ac:picMkLst>
            <pc:docMk/>
            <pc:sldMk cId="3048196560" sldId="264"/>
            <ac:picMk id="3" creationId="{22DFEB7E-C110-6D80-C6C4-5E26BF538FA3}"/>
          </ac:picMkLst>
        </pc:picChg>
      </pc:sldChg>
      <pc:sldChg chg="modSp add del mod">
        <pc:chgData name="Michael Uvere" userId="4deaf9ae-61ee-4e5c-bc2f-06ef076721c1" providerId="ADAL" clId="{029F382C-872C-4829-B419-5B1F7D4FB09E}" dt="2024-07-16T23:19:21.534" v="3051" actId="47"/>
        <pc:sldMkLst>
          <pc:docMk/>
          <pc:sldMk cId="695540338" sldId="265"/>
        </pc:sldMkLst>
        <pc:spChg chg="mod">
          <ac:chgData name="Michael Uvere" userId="4deaf9ae-61ee-4e5c-bc2f-06ef076721c1" providerId="ADAL" clId="{029F382C-872C-4829-B419-5B1F7D4FB09E}" dt="2024-07-16T22:40:16.452" v="2402" actId="20577"/>
          <ac:spMkLst>
            <pc:docMk/>
            <pc:sldMk cId="695540338" sldId="265"/>
            <ac:spMk id="8" creationId="{E8411792-B684-EA86-13EA-504591193E9D}"/>
          </ac:spMkLst>
        </pc:spChg>
        <pc:picChg chg="mod">
          <ac:chgData name="Michael Uvere" userId="4deaf9ae-61ee-4e5c-bc2f-06ef076721c1" providerId="ADAL" clId="{029F382C-872C-4829-B419-5B1F7D4FB09E}" dt="2024-07-15T11:19:20.216" v="217" actId="1076"/>
          <ac:picMkLst>
            <pc:docMk/>
            <pc:sldMk cId="695540338" sldId="265"/>
            <ac:picMk id="7" creationId="{2EC40163-D4D7-C30A-F46E-8A065F9FD46A}"/>
          </ac:picMkLst>
        </pc:picChg>
      </pc:sldChg>
      <pc:sldChg chg="addSp delSp modSp add del mod">
        <pc:chgData name="Michael Uvere" userId="4deaf9ae-61ee-4e5c-bc2f-06ef076721c1" providerId="ADAL" clId="{029F382C-872C-4829-B419-5B1F7D4FB09E}" dt="2024-07-16T23:19:24.198" v="3054" actId="47"/>
        <pc:sldMkLst>
          <pc:docMk/>
          <pc:sldMk cId="134954936" sldId="266"/>
        </pc:sldMkLst>
        <pc:spChg chg="mod">
          <ac:chgData name="Michael Uvere" userId="4deaf9ae-61ee-4e5c-bc2f-06ef076721c1" providerId="ADAL" clId="{029F382C-872C-4829-B419-5B1F7D4FB09E}" dt="2024-07-16T22:40:52.805" v="2431" actId="20577"/>
          <ac:spMkLst>
            <pc:docMk/>
            <pc:sldMk cId="134954936" sldId="266"/>
            <ac:spMk id="8" creationId="{E8411792-B684-EA86-13EA-504591193E9D}"/>
          </ac:spMkLst>
        </pc:spChg>
        <pc:grpChg chg="del">
          <ac:chgData name="Michael Uvere" userId="4deaf9ae-61ee-4e5c-bc2f-06ef076721c1" providerId="ADAL" clId="{029F382C-872C-4829-B419-5B1F7D4FB09E}" dt="2024-07-15T11:43:14.593" v="224" actId="478"/>
          <ac:grpSpMkLst>
            <pc:docMk/>
            <pc:sldMk cId="134954936" sldId="266"/>
            <ac:grpSpMk id="5" creationId="{00000000-0000-0000-0000-000000000000}"/>
          </ac:grpSpMkLst>
        </pc:grpChg>
        <pc:picChg chg="add mod">
          <ac:chgData name="Michael Uvere" userId="4deaf9ae-61ee-4e5c-bc2f-06ef076721c1" providerId="ADAL" clId="{029F382C-872C-4829-B419-5B1F7D4FB09E}" dt="2024-07-15T11:43:31.532" v="226" actId="1076"/>
          <ac:picMkLst>
            <pc:docMk/>
            <pc:sldMk cId="134954936" sldId="266"/>
            <ac:picMk id="7" creationId="{C2FE093C-193E-2967-9BA7-D0848212722D}"/>
          </ac:picMkLst>
        </pc:picChg>
      </pc:sldChg>
      <pc:sldChg chg="modSp add mod">
        <pc:chgData name="Michael Uvere" userId="4deaf9ae-61ee-4e5c-bc2f-06ef076721c1" providerId="ADAL" clId="{029F382C-872C-4829-B419-5B1F7D4FB09E}" dt="2024-07-16T14:09:08.071" v="2308" actId="20577"/>
        <pc:sldMkLst>
          <pc:docMk/>
          <pc:sldMk cId="1405108480" sldId="267"/>
        </pc:sldMkLst>
        <pc:spChg chg="mod">
          <ac:chgData name="Michael Uvere" userId="4deaf9ae-61ee-4e5c-bc2f-06ef076721c1" providerId="ADAL" clId="{029F382C-872C-4829-B419-5B1F7D4FB09E}" dt="2024-07-16T14:09:08.071" v="2308" actId="20577"/>
          <ac:spMkLst>
            <pc:docMk/>
            <pc:sldMk cId="1405108480" sldId="267"/>
            <ac:spMk id="14" creationId="{10BDE559-1616-4F93-7473-49C05EDA8838}"/>
          </ac:spMkLst>
        </pc:spChg>
        <pc:picChg chg="mod">
          <ac:chgData name="Michael Uvere" userId="4deaf9ae-61ee-4e5c-bc2f-06ef076721c1" providerId="ADAL" clId="{029F382C-872C-4829-B419-5B1F7D4FB09E}" dt="2024-07-15T11:19:41.053" v="219" actId="1076"/>
          <ac:picMkLst>
            <pc:docMk/>
            <pc:sldMk cId="1405108480" sldId="267"/>
            <ac:picMk id="12" creationId="{4079EA5C-CEA2-861C-57B3-DF76F775F66D}"/>
          </ac:picMkLst>
        </pc:picChg>
      </pc:sldChg>
      <pc:sldChg chg="addSp delSp modSp add del mod ord">
        <pc:chgData name="Michael Uvere" userId="4deaf9ae-61ee-4e5c-bc2f-06ef076721c1" providerId="ADAL" clId="{029F382C-872C-4829-B419-5B1F7D4FB09E}" dt="2024-07-17T16:20:13.595" v="5059" actId="20577"/>
        <pc:sldMkLst>
          <pc:docMk/>
          <pc:sldMk cId="2039973669" sldId="268"/>
        </pc:sldMkLst>
        <pc:spChg chg="mod">
          <ac:chgData name="Michael Uvere" userId="4deaf9ae-61ee-4e5c-bc2f-06ef076721c1" providerId="ADAL" clId="{029F382C-872C-4829-B419-5B1F7D4FB09E}" dt="2024-07-17T15:17:34.545" v="4673" actId="20577"/>
          <ac:spMkLst>
            <pc:docMk/>
            <pc:sldMk cId="2039973669" sldId="268"/>
            <ac:spMk id="12" creationId="{00000000-0000-0000-0000-000000000000}"/>
          </ac:spMkLst>
        </pc:spChg>
        <pc:spChg chg="mod">
          <ac:chgData name="Michael Uvere" userId="4deaf9ae-61ee-4e5c-bc2f-06ef076721c1" providerId="ADAL" clId="{029F382C-872C-4829-B419-5B1F7D4FB09E}" dt="2024-07-16T22:45:54.756" v="2466" actId="20577"/>
          <ac:spMkLst>
            <pc:docMk/>
            <pc:sldMk cId="2039973669" sldId="268"/>
            <ac:spMk id="18" creationId="{00000000-0000-0000-0000-000000000000}"/>
          </ac:spMkLst>
        </pc:spChg>
        <pc:spChg chg="mod">
          <ac:chgData name="Michael Uvere" userId="4deaf9ae-61ee-4e5c-bc2f-06ef076721c1" providerId="ADAL" clId="{029F382C-872C-4829-B419-5B1F7D4FB09E}" dt="2024-07-16T23:13:54.568" v="2889" actId="20577"/>
          <ac:spMkLst>
            <pc:docMk/>
            <pc:sldMk cId="2039973669" sldId="268"/>
            <ac:spMk id="21" creationId="{00000000-0000-0000-0000-000000000000}"/>
          </ac:spMkLst>
        </pc:spChg>
        <pc:spChg chg="mod">
          <ac:chgData name="Michael Uvere" userId="4deaf9ae-61ee-4e5c-bc2f-06ef076721c1" providerId="ADAL" clId="{029F382C-872C-4829-B419-5B1F7D4FB09E}" dt="2024-07-16T23:13:59.390" v="2893" actId="20577"/>
          <ac:spMkLst>
            <pc:docMk/>
            <pc:sldMk cId="2039973669" sldId="268"/>
            <ac:spMk id="22" creationId="{00000000-0000-0000-0000-000000000000}"/>
          </ac:spMkLst>
        </pc:spChg>
        <pc:spChg chg="mod">
          <ac:chgData name="Michael Uvere" userId="4deaf9ae-61ee-4e5c-bc2f-06ef076721c1" providerId="ADAL" clId="{029F382C-872C-4829-B419-5B1F7D4FB09E}" dt="2024-07-17T16:19:08.864" v="5039" actId="108"/>
          <ac:spMkLst>
            <pc:docMk/>
            <pc:sldMk cId="2039973669" sldId="268"/>
            <ac:spMk id="29" creationId="{DC2AC9B7-558D-08BF-7B63-69462F816826}"/>
          </ac:spMkLst>
        </pc:spChg>
        <pc:grpChg chg="del">
          <ac:chgData name="Michael Uvere" userId="4deaf9ae-61ee-4e5c-bc2f-06ef076721c1" providerId="ADAL" clId="{029F382C-872C-4829-B419-5B1F7D4FB09E}" dt="2024-07-16T22:45:05.581" v="2433" actId="478"/>
          <ac:grpSpMkLst>
            <pc:docMk/>
            <pc:sldMk cId="2039973669" sldId="268"/>
            <ac:grpSpMk id="5" creationId="{00000000-0000-0000-0000-000000000000}"/>
          </ac:grpSpMkLst>
        </pc:grpChg>
        <pc:graphicFrameChg chg="modGraphic">
          <ac:chgData name="Michael Uvere" userId="4deaf9ae-61ee-4e5c-bc2f-06ef076721c1" providerId="ADAL" clId="{029F382C-872C-4829-B419-5B1F7D4FB09E}" dt="2024-07-17T16:20:13.595" v="5059" actId="20577"/>
          <ac:graphicFrameMkLst>
            <pc:docMk/>
            <pc:sldMk cId="2039973669" sldId="268"/>
            <ac:graphicFrameMk id="25" creationId="{7E5DD2DE-275E-0423-B4BC-AA53573F9997}"/>
          </ac:graphicFrameMkLst>
        </pc:graphicFrameChg>
        <pc:picChg chg="del">
          <ac:chgData name="Michael Uvere" userId="4deaf9ae-61ee-4e5c-bc2f-06ef076721c1" providerId="ADAL" clId="{029F382C-872C-4829-B419-5B1F7D4FB09E}" dt="2024-07-15T11:09:40.219" v="199" actId="478"/>
          <ac:picMkLst>
            <pc:docMk/>
            <pc:sldMk cId="2039973669" sldId="268"/>
            <ac:picMk id="8" creationId="{7EF6CFC4-1B36-7FAD-D887-BB4894C06EB7}"/>
          </ac:picMkLst>
        </pc:picChg>
        <pc:picChg chg="add mod">
          <ac:chgData name="Michael Uvere" userId="4deaf9ae-61ee-4e5c-bc2f-06ef076721c1" providerId="ADAL" clId="{029F382C-872C-4829-B419-5B1F7D4FB09E}" dt="2024-07-16T22:46:19.253" v="2470" actId="1076"/>
          <ac:picMkLst>
            <pc:docMk/>
            <pc:sldMk cId="2039973669" sldId="268"/>
            <ac:picMk id="8" creationId="{9F3E1710-979E-6FFB-1955-414A76B147CC}"/>
          </ac:picMkLst>
        </pc:picChg>
        <pc:picChg chg="add del mod">
          <ac:chgData name="Michael Uvere" userId="4deaf9ae-61ee-4e5c-bc2f-06ef076721c1" providerId="ADAL" clId="{029F382C-872C-4829-B419-5B1F7D4FB09E}" dt="2024-07-16T22:44:59.838" v="2432" actId="478"/>
          <ac:picMkLst>
            <pc:docMk/>
            <pc:sldMk cId="2039973669" sldId="268"/>
            <ac:picMk id="11" creationId="{8C3D6DD9-FA94-748B-6099-D1B1533BB735}"/>
          </ac:picMkLst>
        </pc:picChg>
        <pc:picChg chg="mod">
          <ac:chgData name="Michael Uvere" userId="4deaf9ae-61ee-4e5c-bc2f-06ef076721c1" providerId="ADAL" clId="{029F382C-872C-4829-B419-5B1F7D4FB09E}" dt="2024-07-15T11:44:38.683" v="247" actId="1076"/>
          <ac:picMkLst>
            <pc:docMk/>
            <pc:sldMk cId="2039973669" sldId="268"/>
            <ac:picMk id="19" creationId="{F876A129-8F3B-F03C-47A4-64E5E663D898}"/>
          </ac:picMkLst>
        </pc:picChg>
        <pc:picChg chg="add mod">
          <ac:chgData name="Michael Uvere" userId="4deaf9ae-61ee-4e5c-bc2f-06ef076721c1" providerId="ADAL" clId="{029F382C-872C-4829-B419-5B1F7D4FB09E}" dt="2024-07-16T22:48:11.914" v="2476" actId="14100"/>
          <ac:picMkLst>
            <pc:docMk/>
            <pc:sldMk cId="2039973669" sldId="268"/>
            <ac:picMk id="26" creationId="{C8DA2276-0823-C553-F8D1-B7B9616AA2D4}"/>
          </ac:picMkLst>
        </pc:picChg>
      </pc:sldChg>
      <pc:sldChg chg="addSp delSp modSp add del mod">
        <pc:chgData name="Michael Uvere" userId="4deaf9ae-61ee-4e5c-bc2f-06ef076721c1" providerId="ADAL" clId="{029F382C-872C-4829-B419-5B1F7D4FB09E}" dt="2024-07-16T23:19:27.973" v="3057" actId="47"/>
        <pc:sldMkLst>
          <pc:docMk/>
          <pc:sldMk cId="94388900" sldId="269"/>
        </pc:sldMkLst>
        <pc:spChg chg="mod">
          <ac:chgData name="Michael Uvere" userId="4deaf9ae-61ee-4e5c-bc2f-06ef076721c1" providerId="ADAL" clId="{029F382C-872C-4829-B419-5B1F7D4FB09E}" dt="2024-07-16T22:51:20.547" v="2549" actId="20577"/>
          <ac:spMkLst>
            <pc:docMk/>
            <pc:sldMk cId="94388900" sldId="269"/>
            <ac:spMk id="8" creationId="{E8411792-B684-EA86-13EA-504591193E9D}"/>
          </ac:spMkLst>
        </pc:spChg>
        <pc:grpChg chg="del">
          <ac:chgData name="Michael Uvere" userId="4deaf9ae-61ee-4e5c-bc2f-06ef076721c1" providerId="ADAL" clId="{029F382C-872C-4829-B419-5B1F7D4FB09E}" dt="2024-07-15T11:44:48.567" v="248" actId="478"/>
          <ac:grpSpMkLst>
            <pc:docMk/>
            <pc:sldMk cId="94388900" sldId="269"/>
            <ac:grpSpMk id="5" creationId="{00000000-0000-0000-0000-000000000000}"/>
          </ac:grpSpMkLst>
        </pc:grpChg>
        <pc:picChg chg="add mod">
          <ac:chgData name="Michael Uvere" userId="4deaf9ae-61ee-4e5c-bc2f-06ef076721c1" providerId="ADAL" clId="{029F382C-872C-4829-B419-5B1F7D4FB09E}" dt="2024-07-15T11:44:49.666" v="249"/>
          <ac:picMkLst>
            <pc:docMk/>
            <pc:sldMk cId="94388900" sldId="269"/>
            <ac:picMk id="7" creationId="{071A10CA-78E1-3E4C-3BF1-FCD320BC393B}"/>
          </ac:picMkLst>
        </pc:picChg>
      </pc:sldChg>
      <pc:sldChg chg="addSp delSp modSp add del mod">
        <pc:chgData name="Michael Uvere" userId="4deaf9ae-61ee-4e5c-bc2f-06ef076721c1" providerId="ADAL" clId="{029F382C-872C-4829-B419-5B1F7D4FB09E}" dt="2024-07-17T16:26:54.042" v="5190" actId="20577"/>
        <pc:sldMkLst>
          <pc:docMk/>
          <pc:sldMk cId="264896963" sldId="270"/>
        </pc:sldMkLst>
        <pc:spChg chg="mod">
          <ac:chgData name="Michael Uvere" userId="4deaf9ae-61ee-4e5c-bc2f-06ef076721c1" providerId="ADAL" clId="{029F382C-872C-4829-B419-5B1F7D4FB09E}" dt="2024-07-17T15:18:32.876" v="4692" actId="20577"/>
          <ac:spMkLst>
            <pc:docMk/>
            <pc:sldMk cId="264896963" sldId="270"/>
            <ac:spMk id="12" creationId="{00000000-0000-0000-0000-000000000000}"/>
          </ac:spMkLst>
        </pc:spChg>
        <pc:spChg chg="mod">
          <ac:chgData name="Michael Uvere" userId="4deaf9ae-61ee-4e5c-bc2f-06ef076721c1" providerId="ADAL" clId="{029F382C-872C-4829-B419-5B1F7D4FB09E}" dt="2024-07-16T23:00:58.004" v="2700" actId="108"/>
          <ac:spMkLst>
            <pc:docMk/>
            <pc:sldMk cId="264896963" sldId="270"/>
            <ac:spMk id="18" creationId="{00000000-0000-0000-0000-000000000000}"/>
          </ac:spMkLst>
        </pc:spChg>
        <pc:spChg chg="mod">
          <ac:chgData name="Michael Uvere" userId="4deaf9ae-61ee-4e5c-bc2f-06ef076721c1" providerId="ADAL" clId="{029F382C-872C-4829-B419-5B1F7D4FB09E}" dt="2024-07-16T23:15:15.512" v="2921" actId="20577"/>
          <ac:spMkLst>
            <pc:docMk/>
            <pc:sldMk cId="264896963" sldId="270"/>
            <ac:spMk id="21" creationId="{00000000-0000-0000-0000-000000000000}"/>
          </ac:spMkLst>
        </pc:spChg>
        <pc:spChg chg="mod">
          <ac:chgData name="Michael Uvere" userId="4deaf9ae-61ee-4e5c-bc2f-06ef076721c1" providerId="ADAL" clId="{029F382C-872C-4829-B419-5B1F7D4FB09E}" dt="2024-07-16T23:15:19.200" v="2923" actId="20577"/>
          <ac:spMkLst>
            <pc:docMk/>
            <pc:sldMk cId="264896963" sldId="270"/>
            <ac:spMk id="22" creationId="{00000000-0000-0000-0000-000000000000}"/>
          </ac:spMkLst>
        </pc:spChg>
        <pc:spChg chg="mod">
          <ac:chgData name="Michael Uvere" userId="4deaf9ae-61ee-4e5c-bc2f-06ef076721c1" providerId="ADAL" clId="{029F382C-872C-4829-B419-5B1F7D4FB09E}" dt="2024-07-17T16:26:54.042" v="5190" actId="20577"/>
          <ac:spMkLst>
            <pc:docMk/>
            <pc:sldMk cId="264896963" sldId="270"/>
            <ac:spMk id="29" creationId="{DC2AC9B7-558D-08BF-7B63-69462F816826}"/>
          </ac:spMkLst>
        </pc:spChg>
        <pc:grpChg chg="del">
          <ac:chgData name="Michael Uvere" userId="4deaf9ae-61ee-4e5c-bc2f-06ef076721c1" providerId="ADAL" clId="{029F382C-872C-4829-B419-5B1F7D4FB09E}" dt="2024-07-16T22:51:28.356" v="2551" actId="478"/>
          <ac:grpSpMkLst>
            <pc:docMk/>
            <pc:sldMk cId="264896963" sldId="270"/>
            <ac:grpSpMk id="5" creationId="{00000000-0000-0000-0000-000000000000}"/>
          </ac:grpSpMkLst>
        </pc:grpChg>
        <pc:graphicFrameChg chg="modGraphic">
          <ac:chgData name="Michael Uvere" userId="4deaf9ae-61ee-4e5c-bc2f-06ef076721c1" providerId="ADAL" clId="{029F382C-872C-4829-B419-5B1F7D4FB09E}" dt="2024-07-17T16:23:40.494" v="5090" actId="20577"/>
          <ac:graphicFrameMkLst>
            <pc:docMk/>
            <pc:sldMk cId="264896963" sldId="270"/>
            <ac:graphicFrameMk id="25" creationId="{7E5DD2DE-275E-0423-B4BC-AA53573F9997}"/>
          </ac:graphicFrameMkLst>
        </pc:graphicFrameChg>
        <pc:graphicFrameChg chg="add del mod">
          <ac:chgData name="Michael Uvere" userId="4deaf9ae-61ee-4e5c-bc2f-06ef076721c1" providerId="ADAL" clId="{029F382C-872C-4829-B419-5B1F7D4FB09E}" dt="2024-07-16T22:51:26.043" v="2550" actId="478"/>
          <ac:graphicFrameMkLst>
            <pc:docMk/>
            <pc:sldMk cId="264896963" sldId="270"/>
            <ac:graphicFrameMk id="28" creationId="{13FC1081-44DA-C0BF-3C81-2C09BFD513D1}"/>
          </ac:graphicFrameMkLst>
        </pc:graphicFrameChg>
        <pc:picChg chg="add mod">
          <ac:chgData name="Michael Uvere" userId="4deaf9ae-61ee-4e5c-bc2f-06ef076721c1" providerId="ADAL" clId="{029F382C-872C-4829-B419-5B1F7D4FB09E}" dt="2024-07-16T22:57:24.780" v="2579" actId="14100"/>
          <ac:picMkLst>
            <pc:docMk/>
            <pc:sldMk cId="264896963" sldId="270"/>
            <ac:picMk id="8" creationId="{5C8988AD-3EE9-0772-EB9A-DA262583DAC4}"/>
          </ac:picMkLst>
        </pc:picChg>
        <pc:picChg chg="del">
          <ac:chgData name="Michael Uvere" userId="4deaf9ae-61ee-4e5c-bc2f-06ef076721c1" providerId="ADAL" clId="{029F382C-872C-4829-B419-5B1F7D4FB09E}" dt="2024-07-15T11:45:09.369" v="251" actId="478"/>
          <ac:picMkLst>
            <pc:docMk/>
            <pc:sldMk cId="264896963" sldId="270"/>
            <ac:picMk id="11" creationId="{8C3D6DD9-FA94-748B-6099-D1B1533BB735}"/>
          </ac:picMkLst>
        </pc:picChg>
        <pc:picChg chg="mod">
          <ac:chgData name="Michael Uvere" userId="4deaf9ae-61ee-4e5c-bc2f-06ef076721c1" providerId="ADAL" clId="{029F382C-872C-4829-B419-5B1F7D4FB09E}" dt="2024-07-15T11:45:03.328" v="250" actId="1076"/>
          <ac:picMkLst>
            <pc:docMk/>
            <pc:sldMk cId="264896963" sldId="270"/>
            <ac:picMk id="19" creationId="{F876A129-8F3B-F03C-47A4-64E5E663D898}"/>
          </ac:picMkLst>
        </pc:picChg>
        <pc:picChg chg="add mod">
          <ac:chgData name="Michael Uvere" userId="4deaf9ae-61ee-4e5c-bc2f-06ef076721c1" providerId="ADAL" clId="{029F382C-872C-4829-B419-5B1F7D4FB09E}" dt="2024-07-16T22:57:18.560" v="2578" actId="1076"/>
          <ac:picMkLst>
            <pc:docMk/>
            <pc:sldMk cId="264896963" sldId="270"/>
            <ac:picMk id="24" creationId="{8A5CDF9B-A1B3-0371-2858-EBE877ECEBEC}"/>
          </ac:picMkLst>
        </pc:picChg>
        <pc:picChg chg="add del">
          <ac:chgData name="Michael Uvere" userId="4deaf9ae-61ee-4e5c-bc2f-06ef076721c1" providerId="ADAL" clId="{029F382C-872C-4829-B419-5B1F7D4FB09E}" dt="2024-07-15T12:35:24.140" v="300" actId="22"/>
          <ac:picMkLst>
            <pc:docMk/>
            <pc:sldMk cId="264896963" sldId="270"/>
            <ac:picMk id="24" creationId="{BB73F543-8842-E918-86B3-C8AEFC5A2AF6}"/>
          </ac:picMkLst>
        </pc:picChg>
        <pc:picChg chg="add del">
          <ac:chgData name="Michael Uvere" userId="4deaf9ae-61ee-4e5c-bc2f-06ef076721c1" providerId="ADAL" clId="{029F382C-872C-4829-B419-5B1F7D4FB09E}" dt="2024-07-15T12:35:46.263" v="302" actId="22"/>
          <ac:picMkLst>
            <pc:docMk/>
            <pc:sldMk cId="264896963" sldId="270"/>
            <ac:picMk id="27" creationId="{D3F77084-045B-722B-B73E-4534F68BE607}"/>
          </ac:picMkLst>
        </pc:picChg>
      </pc:sldChg>
      <pc:sldChg chg="addSp modSp add del mod">
        <pc:chgData name="Michael Uvere" userId="4deaf9ae-61ee-4e5c-bc2f-06ef076721c1" providerId="ADAL" clId="{029F382C-872C-4829-B419-5B1F7D4FB09E}" dt="2024-07-17T10:49:31.064" v="3257"/>
        <pc:sldMkLst>
          <pc:docMk/>
          <pc:sldMk cId="2994681382" sldId="271"/>
        </pc:sldMkLst>
        <pc:spChg chg="add mod">
          <ac:chgData name="Michael Uvere" userId="4deaf9ae-61ee-4e5c-bc2f-06ef076721c1" providerId="ADAL" clId="{029F382C-872C-4829-B419-5B1F7D4FB09E}" dt="2024-07-17T10:49:31.064" v="3257"/>
          <ac:spMkLst>
            <pc:docMk/>
            <pc:sldMk cId="2994681382" sldId="271"/>
            <ac:spMk id="5" creationId="{0B6307F7-5CEB-9CD8-0EC7-00CD340F2925}"/>
          </ac:spMkLst>
        </pc:spChg>
        <pc:spChg chg="mod">
          <ac:chgData name="Michael Uvere" userId="4deaf9ae-61ee-4e5c-bc2f-06ef076721c1" providerId="ADAL" clId="{029F382C-872C-4829-B419-5B1F7D4FB09E}" dt="2024-07-16T22:59:52.315" v="2697" actId="20577"/>
          <ac:spMkLst>
            <pc:docMk/>
            <pc:sldMk cId="2994681382" sldId="271"/>
            <ac:spMk id="8" creationId="{E8411792-B684-EA86-13EA-504591193E9D}"/>
          </ac:spMkLst>
        </pc:spChg>
      </pc:sldChg>
      <pc:sldChg chg="addSp delSp modSp add del mod">
        <pc:chgData name="Michael Uvere" userId="4deaf9ae-61ee-4e5c-bc2f-06ef076721c1" providerId="ADAL" clId="{029F382C-872C-4829-B419-5B1F7D4FB09E}" dt="2024-07-17T16:26:43.993" v="5188" actId="20577"/>
        <pc:sldMkLst>
          <pc:docMk/>
          <pc:sldMk cId="517804663" sldId="272"/>
        </pc:sldMkLst>
        <pc:spChg chg="mod">
          <ac:chgData name="Michael Uvere" userId="4deaf9ae-61ee-4e5c-bc2f-06ef076721c1" providerId="ADAL" clId="{029F382C-872C-4829-B419-5B1F7D4FB09E}" dt="2024-07-17T15:20:34.165" v="4723" actId="20577"/>
          <ac:spMkLst>
            <pc:docMk/>
            <pc:sldMk cId="517804663" sldId="272"/>
            <ac:spMk id="12" creationId="{00000000-0000-0000-0000-000000000000}"/>
          </ac:spMkLst>
        </pc:spChg>
        <pc:spChg chg="mod">
          <ac:chgData name="Michael Uvere" userId="4deaf9ae-61ee-4e5c-bc2f-06ef076721c1" providerId="ADAL" clId="{029F382C-872C-4829-B419-5B1F7D4FB09E}" dt="2024-07-16T23:02:12.585" v="2731" actId="108"/>
          <ac:spMkLst>
            <pc:docMk/>
            <pc:sldMk cId="517804663" sldId="272"/>
            <ac:spMk id="18" creationId="{00000000-0000-0000-0000-000000000000}"/>
          </ac:spMkLst>
        </pc:spChg>
        <pc:spChg chg="mod">
          <ac:chgData name="Michael Uvere" userId="4deaf9ae-61ee-4e5c-bc2f-06ef076721c1" providerId="ADAL" clId="{029F382C-872C-4829-B419-5B1F7D4FB09E}" dt="2024-07-16T23:17:24.387" v="2970" actId="20577"/>
          <ac:spMkLst>
            <pc:docMk/>
            <pc:sldMk cId="517804663" sldId="272"/>
            <ac:spMk id="21" creationId="{00000000-0000-0000-0000-000000000000}"/>
          </ac:spMkLst>
        </pc:spChg>
        <pc:spChg chg="mod">
          <ac:chgData name="Michael Uvere" userId="4deaf9ae-61ee-4e5c-bc2f-06ef076721c1" providerId="ADAL" clId="{029F382C-872C-4829-B419-5B1F7D4FB09E}" dt="2024-07-16T23:17:33.735" v="2972" actId="20577"/>
          <ac:spMkLst>
            <pc:docMk/>
            <pc:sldMk cId="517804663" sldId="272"/>
            <ac:spMk id="22" creationId="{00000000-0000-0000-0000-000000000000}"/>
          </ac:spMkLst>
        </pc:spChg>
        <pc:spChg chg="mod">
          <ac:chgData name="Michael Uvere" userId="4deaf9ae-61ee-4e5c-bc2f-06ef076721c1" providerId="ADAL" clId="{029F382C-872C-4829-B419-5B1F7D4FB09E}" dt="2024-07-17T16:26:43.993" v="5188" actId="20577"/>
          <ac:spMkLst>
            <pc:docMk/>
            <pc:sldMk cId="517804663" sldId="272"/>
            <ac:spMk id="29" creationId="{DC2AC9B7-558D-08BF-7B63-69462F816826}"/>
          </ac:spMkLst>
        </pc:spChg>
        <pc:grpChg chg="del">
          <ac:chgData name="Michael Uvere" userId="4deaf9ae-61ee-4e5c-bc2f-06ef076721c1" providerId="ADAL" clId="{029F382C-872C-4829-B419-5B1F7D4FB09E}" dt="2024-07-16T23:01:14.667" v="2701" actId="478"/>
          <ac:grpSpMkLst>
            <pc:docMk/>
            <pc:sldMk cId="517804663" sldId="272"/>
            <ac:grpSpMk id="5" creationId="{00000000-0000-0000-0000-000000000000}"/>
          </ac:grpSpMkLst>
        </pc:grpChg>
        <pc:graphicFrameChg chg="modGraphic">
          <ac:chgData name="Michael Uvere" userId="4deaf9ae-61ee-4e5c-bc2f-06ef076721c1" providerId="ADAL" clId="{029F382C-872C-4829-B419-5B1F7D4FB09E}" dt="2024-07-17T16:24:24.850" v="5111" actId="20577"/>
          <ac:graphicFrameMkLst>
            <pc:docMk/>
            <pc:sldMk cId="517804663" sldId="272"/>
            <ac:graphicFrameMk id="25" creationId="{7E5DD2DE-275E-0423-B4BC-AA53573F9997}"/>
          </ac:graphicFrameMkLst>
        </pc:graphicFrameChg>
        <pc:graphicFrameChg chg="del">
          <ac:chgData name="Michael Uvere" userId="4deaf9ae-61ee-4e5c-bc2f-06ef076721c1" providerId="ADAL" clId="{029F382C-872C-4829-B419-5B1F7D4FB09E}" dt="2024-07-15T13:44:56.313" v="525" actId="478"/>
          <ac:graphicFrameMkLst>
            <pc:docMk/>
            <pc:sldMk cId="517804663" sldId="272"/>
            <ac:graphicFrameMk id="28" creationId="{13FC1081-44DA-C0BF-3C81-2C09BFD513D1}"/>
          </ac:graphicFrameMkLst>
        </pc:graphicFrameChg>
        <pc:picChg chg="add del mod">
          <ac:chgData name="Michael Uvere" userId="4deaf9ae-61ee-4e5c-bc2f-06ef076721c1" providerId="ADAL" clId="{029F382C-872C-4829-B419-5B1F7D4FB09E}" dt="2024-07-16T23:02:17.180" v="2732" actId="478"/>
          <ac:picMkLst>
            <pc:docMk/>
            <pc:sldMk cId="517804663" sldId="272"/>
            <ac:picMk id="8" creationId="{67545816-583D-5996-C7E8-CDA60C9AE4B4}"/>
          </ac:picMkLst>
        </pc:picChg>
        <pc:picChg chg="add mod">
          <ac:chgData name="Michael Uvere" userId="4deaf9ae-61ee-4e5c-bc2f-06ef076721c1" providerId="ADAL" clId="{029F382C-872C-4829-B419-5B1F7D4FB09E}" dt="2024-07-16T23:06:30.230" v="2736" actId="1076"/>
          <ac:picMkLst>
            <pc:docMk/>
            <pc:sldMk cId="517804663" sldId="272"/>
            <ac:picMk id="11" creationId="{04F1B6FF-C034-0C2B-8107-29A3B4D1FF35}"/>
          </ac:picMkLst>
        </pc:picChg>
        <pc:picChg chg="add mod">
          <ac:chgData name="Michael Uvere" userId="4deaf9ae-61ee-4e5c-bc2f-06ef076721c1" providerId="ADAL" clId="{029F382C-872C-4829-B419-5B1F7D4FB09E}" dt="2024-07-16T23:08:10.857" v="2740" actId="14100"/>
          <ac:picMkLst>
            <pc:docMk/>
            <pc:sldMk cId="517804663" sldId="272"/>
            <ac:picMk id="26" creationId="{CE95849D-8D97-E2AA-D218-74935A0A2C3F}"/>
          </ac:picMkLst>
        </pc:picChg>
      </pc:sldChg>
      <pc:sldChg chg="modSp add del mod">
        <pc:chgData name="Michael Uvere" userId="4deaf9ae-61ee-4e5c-bc2f-06ef076721c1" providerId="ADAL" clId="{029F382C-872C-4829-B419-5B1F7D4FB09E}" dt="2024-07-16T23:18:24.607" v="3022" actId="47"/>
        <pc:sldMkLst>
          <pc:docMk/>
          <pc:sldMk cId="1886511964" sldId="273"/>
        </pc:sldMkLst>
        <pc:spChg chg="mod">
          <ac:chgData name="Michael Uvere" userId="4deaf9ae-61ee-4e5c-bc2f-06ef076721c1" providerId="ADAL" clId="{029F382C-872C-4829-B419-5B1F7D4FB09E}" dt="2024-07-15T12:45:21.466" v="400" actId="20577"/>
          <ac:spMkLst>
            <pc:docMk/>
            <pc:sldMk cId="1886511964" sldId="273"/>
            <ac:spMk id="8" creationId="{E8411792-B684-EA86-13EA-504591193E9D}"/>
          </ac:spMkLst>
        </pc:spChg>
      </pc:sldChg>
      <pc:sldChg chg="addSp delSp modSp add del mod">
        <pc:chgData name="Michael Uvere" userId="4deaf9ae-61ee-4e5c-bc2f-06ef076721c1" providerId="ADAL" clId="{029F382C-872C-4829-B419-5B1F7D4FB09E}" dt="2024-07-16T23:18:34.307" v="3023" actId="47"/>
        <pc:sldMkLst>
          <pc:docMk/>
          <pc:sldMk cId="2712578199" sldId="274"/>
        </pc:sldMkLst>
        <pc:spChg chg="mod">
          <ac:chgData name="Michael Uvere" userId="4deaf9ae-61ee-4e5c-bc2f-06ef076721c1" providerId="ADAL" clId="{029F382C-872C-4829-B419-5B1F7D4FB09E}" dt="2024-07-15T15:32:30.735" v="1756" actId="20577"/>
          <ac:spMkLst>
            <pc:docMk/>
            <pc:sldMk cId="2712578199" sldId="274"/>
            <ac:spMk id="12" creationId="{00000000-0000-0000-0000-000000000000}"/>
          </ac:spMkLst>
        </pc:spChg>
        <pc:spChg chg="mod">
          <ac:chgData name="Michael Uvere" userId="4deaf9ae-61ee-4e5c-bc2f-06ef076721c1" providerId="ADAL" clId="{029F382C-872C-4829-B419-5B1F7D4FB09E}" dt="2024-07-15T13:34:33.218" v="484" actId="313"/>
          <ac:spMkLst>
            <pc:docMk/>
            <pc:sldMk cId="2712578199" sldId="274"/>
            <ac:spMk id="18" creationId="{00000000-0000-0000-0000-000000000000}"/>
          </ac:spMkLst>
        </pc:spChg>
        <pc:spChg chg="mod">
          <ac:chgData name="Michael Uvere" userId="4deaf9ae-61ee-4e5c-bc2f-06ef076721c1" providerId="ADAL" clId="{029F382C-872C-4829-B419-5B1F7D4FB09E}" dt="2024-07-15T12:46:28.740" v="405" actId="20577"/>
          <ac:spMkLst>
            <pc:docMk/>
            <pc:sldMk cId="2712578199" sldId="274"/>
            <ac:spMk id="29" creationId="{DC2AC9B7-558D-08BF-7B63-69462F816826}"/>
          </ac:spMkLst>
        </pc:spChg>
        <pc:graphicFrameChg chg="modGraphic">
          <ac:chgData name="Michael Uvere" userId="4deaf9ae-61ee-4e5c-bc2f-06ef076721c1" providerId="ADAL" clId="{029F382C-872C-4829-B419-5B1F7D4FB09E}" dt="2024-07-15T15:24:17.810" v="1638" actId="20577"/>
          <ac:graphicFrameMkLst>
            <pc:docMk/>
            <pc:sldMk cId="2712578199" sldId="274"/>
            <ac:graphicFrameMk id="25" creationId="{7E5DD2DE-275E-0423-B4BC-AA53573F9997}"/>
          </ac:graphicFrameMkLst>
        </pc:graphicFrameChg>
        <pc:graphicFrameChg chg="del">
          <ac:chgData name="Michael Uvere" userId="4deaf9ae-61ee-4e5c-bc2f-06ef076721c1" providerId="ADAL" clId="{029F382C-872C-4829-B419-5B1F7D4FB09E}" dt="2024-07-15T12:50:42.348" v="466" actId="478"/>
          <ac:graphicFrameMkLst>
            <pc:docMk/>
            <pc:sldMk cId="2712578199" sldId="274"/>
            <ac:graphicFrameMk id="28" creationId="{13FC1081-44DA-C0BF-3C81-2C09BFD513D1}"/>
          </ac:graphicFrameMkLst>
        </pc:graphicFrameChg>
        <pc:picChg chg="add mod">
          <ac:chgData name="Michael Uvere" userId="4deaf9ae-61ee-4e5c-bc2f-06ef076721c1" providerId="ADAL" clId="{029F382C-872C-4829-B419-5B1F7D4FB09E}" dt="2024-07-15T13:34:10.623" v="469" actId="14100"/>
          <ac:picMkLst>
            <pc:docMk/>
            <pc:sldMk cId="2712578199" sldId="274"/>
            <ac:picMk id="8" creationId="{0FED0351-C02B-4710-4450-AF7054567E4C}"/>
          </ac:picMkLst>
        </pc:picChg>
      </pc:sldChg>
      <pc:sldChg chg="modSp add del mod">
        <pc:chgData name="Michael Uvere" userId="4deaf9ae-61ee-4e5c-bc2f-06ef076721c1" providerId="ADAL" clId="{029F382C-872C-4829-B419-5B1F7D4FB09E}" dt="2024-07-16T23:18:50.728" v="3025" actId="47"/>
        <pc:sldMkLst>
          <pc:docMk/>
          <pc:sldMk cId="1247434410" sldId="275"/>
        </pc:sldMkLst>
        <pc:spChg chg="mod">
          <ac:chgData name="Michael Uvere" userId="4deaf9ae-61ee-4e5c-bc2f-06ef076721c1" providerId="ADAL" clId="{029F382C-872C-4829-B419-5B1F7D4FB09E}" dt="2024-07-15T13:36:09.719" v="523" actId="20577"/>
          <ac:spMkLst>
            <pc:docMk/>
            <pc:sldMk cId="1247434410" sldId="275"/>
            <ac:spMk id="8" creationId="{E8411792-B684-EA86-13EA-504591193E9D}"/>
          </ac:spMkLst>
        </pc:spChg>
      </pc:sldChg>
      <pc:sldChg chg="modSp add del mod">
        <pc:chgData name="Michael Uvere" userId="4deaf9ae-61ee-4e5c-bc2f-06ef076721c1" providerId="ADAL" clId="{029F382C-872C-4829-B419-5B1F7D4FB09E}" dt="2024-07-16T23:18:52.252" v="3026" actId="47"/>
        <pc:sldMkLst>
          <pc:docMk/>
          <pc:sldMk cId="2066629590" sldId="276"/>
        </pc:sldMkLst>
        <pc:spChg chg="mod">
          <ac:chgData name="Michael Uvere" userId="4deaf9ae-61ee-4e5c-bc2f-06ef076721c1" providerId="ADAL" clId="{029F382C-872C-4829-B419-5B1F7D4FB09E}" dt="2024-07-15T15:42:10.099" v="1840" actId="20577"/>
          <ac:spMkLst>
            <pc:docMk/>
            <pc:sldMk cId="2066629590" sldId="276"/>
            <ac:spMk id="12" creationId="{00000000-0000-0000-0000-000000000000}"/>
          </ac:spMkLst>
        </pc:spChg>
        <pc:spChg chg="mod">
          <ac:chgData name="Michael Uvere" userId="4deaf9ae-61ee-4e5c-bc2f-06ef076721c1" providerId="ADAL" clId="{029F382C-872C-4829-B419-5B1F7D4FB09E}" dt="2024-07-15T13:58:46.403" v="685" actId="20577"/>
          <ac:spMkLst>
            <pc:docMk/>
            <pc:sldMk cId="2066629590" sldId="276"/>
            <ac:spMk id="21" creationId="{00000000-0000-0000-0000-000000000000}"/>
          </ac:spMkLst>
        </pc:spChg>
        <pc:spChg chg="mod">
          <ac:chgData name="Michael Uvere" userId="4deaf9ae-61ee-4e5c-bc2f-06ef076721c1" providerId="ADAL" clId="{029F382C-872C-4829-B419-5B1F7D4FB09E}" dt="2024-07-15T13:58:52.618" v="687" actId="20577"/>
          <ac:spMkLst>
            <pc:docMk/>
            <pc:sldMk cId="2066629590" sldId="276"/>
            <ac:spMk id="22" creationId="{00000000-0000-0000-0000-000000000000}"/>
          </ac:spMkLst>
        </pc:spChg>
        <pc:graphicFrameChg chg="modGraphic">
          <ac:chgData name="Michael Uvere" userId="4deaf9ae-61ee-4e5c-bc2f-06ef076721c1" providerId="ADAL" clId="{029F382C-872C-4829-B419-5B1F7D4FB09E}" dt="2024-07-15T15:41:37.461" v="1836" actId="20577"/>
          <ac:graphicFrameMkLst>
            <pc:docMk/>
            <pc:sldMk cId="2066629590" sldId="276"/>
            <ac:graphicFrameMk id="25" creationId="{7E5DD2DE-275E-0423-B4BC-AA53573F9997}"/>
          </ac:graphicFrameMkLst>
        </pc:graphicFrameChg>
      </pc:sldChg>
      <pc:sldChg chg="modSp add del mod">
        <pc:chgData name="Michael Uvere" userId="4deaf9ae-61ee-4e5c-bc2f-06ef076721c1" providerId="ADAL" clId="{029F382C-872C-4829-B419-5B1F7D4FB09E}" dt="2024-07-16T23:18:57.227" v="3028" actId="47"/>
        <pc:sldMkLst>
          <pc:docMk/>
          <pc:sldMk cId="689826358" sldId="277"/>
        </pc:sldMkLst>
        <pc:spChg chg="mod">
          <ac:chgData name="Michael Uvere" userId="4deaf9ae-61ee-4e5c-bc2f-06ef076721c1" providerId="ADAL" clId="{029F382C-872C-4829-B419-5B1F7D4FB09E}" dt="2024-07-15T13:58:30.381" v="681" actId="20577"/>
          <ac:spMkLst>
            <pc:docMk/>
            <pc:sldMk cId="689826358" sldId="277"/>
            <ac:spMk id="8" creationId="{E8411792-B684-EA86-13EA-504591193E9D}"/>
          </ac:spMkLst>
        </pc:spChg>
      </pc:sldChg>
      <pc:sldChg chg="addSp delSp modSp add del mod">
        <pc:chgData name="Michael Uvere" userId="4deaf9ae-61ee-4e5c-bc2f-06ef076721c1" providerId="ADAL" clId="{029F382C-872C-4829-B419-5B1F7D4FB09E}" dt="2024-07-16T23:18:59.837" v="3029" actId="47"/>
        <pc:sldMkLst>
          <pc:docMk/>
          <pc:sldMk cId="4008167372" sldId="278"/>
        </pc:sldMkLst>
        <pc:spChg chg="mod">
          <ac:chgData name="Michael Uvere" userId="4deaf9ae-61ee-4e5c-bc2f-06ef076721c1" providerId="ADAL" clId="{029F382C-872C-4829-B419-5B1F7D4FB09E}" dt="2024-07-15T13:58:14.118" v="658" actId="20577"/>
          <ac:spMkLst>
            <pc:docMk/>
            <pc:sldMk cId="4008167372" sldId="278"/>
            <ac:spMk id="12" creationId="{00000000-0000-0000-0000-000000000000}"/>
          </ac:spMkLst>
        </pc:spChg>
        <pc:spChg chg="mod">
          <ac:chgData name="Michael Uvere" userId="4deaf9ae-61ee-4e5c-bc2f-06ef076721c1" providerId="ADAL" clId="{029F382C-872C-4829-B419-5B1F7D4FB09E}" dt="2024-07-15T13:58:22.801" v="670" actId="20577"/>
          <ac:spMkLst>
            <pc:docMk/>
            <pc:sldMk cId="4008167372" sldId="278"/>
            <ac:spMk id="18" creationId="{00000000-0000-0000-0000-000000000000}"/>
          </ac:spMkLst>
        </pc:spChg>
        <pc:spChg chg="mod">
          <ac:chgData name="Michael Uvere" userId="4deaf9ae-61ee-4e5c-bc2f-06ef076721c1" providerId="ADAL" clId="{029F382C-872C-4829-B419-5B1F7D4FB09E}" dt="2024-07-15T13:58:02.821" v="649" actId="20577"/>
          <ac:spMkLst>
            <pc:docMk/>
            <pc:sldMk cId="4008167372" sldId="278"/>
            <ac:spMk id="29" creationId="{DC2AC9B7-558D-08BF-7B63-69462F816826}"/>
          </ac:spMkLst>
        </pc:spChg>
        <pc:graphicFrameChg chg="modGraphic">
          <ac:chgData name="Michael Uvere" userId="4deaf9ae-61ee-4e5c-bc2f-06ef076721c1" providerId="ADAL" clId="{029F382C-872C-4829-B419-5B1F7D4FB09E}" dt="2024-07-15T15:52:04.081" v="1879" actId="20577"/>
          <ac:graphicFrameMkLst>
            <pc:docMk/>
            <pc:sldMk cId="4008167372" sldId="278"/>
            <ac:graphicFrameMk id="25" creationId="{7E5DD2DE-275E-0423-B4BC-AA53573F9997}"/>
          </ac:graphicFrameMkLst>
        </pc:graphicFrameChg>
        <pc:picChg chg="del">
          <ac:chgData name="Michael Uvere" userId="4deaf9ae-61ee-4e5c-bc2f-06ef076721c1" providerId="ADAL" clId="{029F382C-872C-4829-B419-5B1F7D4FB09E}" dt="2024-07-15T14:15:29.342" v="725" actId="478"/>
          <ac:picMkLst>
            <pc:docMk/>
            <pc:sldMk cId="4008167372" sldId="278"/>
            <ac:picMk id="8" creationId="{0FED0351-C02B-4710-4450-AF7054567E4C}"/>
          </ac:picMkLst>
        </pc:picChg>
        <pc:picChg chg="add mod">
          <ac:chgData name="Michael Uvere" userId="4deaf9ae-61ee-4e5c-bc2f-06ef076721c1" providerId="ADAL" clId="{029F382C-872C-4829-B419-5B1F7D4FB09E}" dt="2024-07-15T14:16:40.055" v="731" actId="14100"/>
          <ac:picMkLst>
            <pc:docMk/>
            <pc:sldMk cId="4008167372" sldId="278"/>
            <ac:picMk id="11" creationId="{3F22FA57-5936-FA43-BC99-7A0E719FF2B8}"/>
          </ac:picMkLst>
        </pc:picChg>
      </pc:sldChg>
      <pc:sldChg chg="modSp add del mod">
        <pc:chgData name="Michael Uvere" userId="4deaf9ae-61ee-4e5c-bc2f-06ef076721c1" providerId="ADAL" clId="{029F382C-872C-4829-B419-5B1F7D4FB09E}" dt="2024-07-16T23:19:04.853" v="3034" actId="47"/>
        <pc:sldMkLst>
          <pc:docMk/>
          <pc:sldMk cId="3231386629" sldId="279"/>
        </pc:sldMkLst>
        <pc:spChg chg="mod">
          <ac:chgData name="Michael Uvere" userId="4deaf9ae-61ee-4e5c-bc2f-06ef076721c1" providerId="ADAL" clId="{029F382C-872C-4829-B419-5B1F7D4FB09E}" dt="2024-07-15T14:34:43.687" v="895" actId="20577"/>
          <ac:spMkLst>
            <pc:docMk/>
            <pc:sldMk cId="3231386629" sldId="279"/>
            <ac:spMk id="8" creationId="{E8411792-B684-EA86-13EA-504591193E9D}"/>
          </ac:spMkLst>
        </pc:spChg>
      </pc:sldChg>
      <pc:sldChg chg="addSp delSp modSp add del mod">
        <pc:chgData name="Michael Uvere" userId="4deaf9ae-61ee-4e5c-bc2f-06ef076721c1" providerId="ADAL" clId="{029F382C-872C-4829-B419-5B1F7D4FB09E}" dt="2024-07-16T23:19:06.042" v="3035" actId="47"/>
        <pc:sldMkLst>
          <pc:docMk/>
          <pc:sldMk cId="2666880962" sldId="280"/>
        </pc:sldMkLst>
        <pc:spChg chg="mod">
          <ac:chgData name="Michael Uvere" userId="4deaf9ae-61ee-4e5c-bc2f-06ef076721c1" providerId="ADAL" clId="{029F382C-872C-4829-B419-5B1F7D4FB09E}" dt="2024-07-15T14:19:21.217" v="755" actId="20577"/>
          <ac:spMkLst>
            <pc:docMk/>
            <pc:sldMk cId="2666880962" sldId="280"/>
            <ac:spMk id="12" creationId="{00000000-0000-0000-0000-000000000000}"/>
          </ac:spMkLst>
        </pc:spChg>
        <pc:spChg chg="mod">
          <ac:chgData name="Michael Uvere" userId="4deaf9ae-61ee-4e5c-bc2f-06ef076721c1" providerId="ADAL" clId="{029F382C-872C-4829-B419-5B1F7D4FB09E}" dt="2024-07-15T14:43:22.872" v="952" actId="20577"/>
          <ac:spMkLst>
            <pc:docMk/>
            <pc:sldMk cId="2666880962" sldId="280"/>
            <ac:spMk id="18" creationId="{00000000-0000-0000-0000-000000000000}"/>
          </ac:spMkLst>
        </pc:spChg>
        <pc:spChg chg="mod">
          <ac:chgData name="Michael Uvere" userId="4deaf9ae-61ee-4e5c-bc2f-06ef076721c1" providerId="ADAL" clId="{029F382C-872C-4829-B419-5B1F7D4FB09E}" dt="2024-07-15T14:43:34.228" v="956" actId="20577"/>
          <ac:spMkLst>
            <pc:docMk/>
            <pc:sldMk cId="2666880962" sldId="280"/>
            <ac:spMk id="21" creationId="{00000000-0000-0000-0000-000000000000}"/>
          </ac:spMkLst>
        </pc:spChg>
        <pc:spChg chg="mod">
          <ac:chgData name="Michael Uvere" userId="4deaf9ae-61ee-4e5c-bc2f-06ef076721c1" providerId="ADAL" clId="{029F382C-872C-4829-B419-5B1F7D4FB09E}" dt="2024-07-15T14:43:29.198" v="954" actId="20577"/>
          <ac:spMkLst>
            <pc:docMk/>
            <pc:sldMk cId="2666880962" sldId="280"/>
            <ac:spMk id="22" creationId="{00000000-0000-0000-0000-000000000000}"/>
          </ac:spMkLst>
        </pc:spChg>
        <pc:spChg chg="mod">
          <ac:chgData name="Michael Uvere" userId="4deaf9ae-61ee-4e5c-bc2f-06ef076721c1" providerId="ADAL" clId="{029F382C-872C-4829-B419-5B1F7D4FB09E}" dt="2024-07-15T14:19:05.638" v="745" actId="20577"/>
          <ac:spMkLst>
            <pc:docMk/>
            <pc:sldMk cId="2666880962" sldId="280"/>
            <ac:spMk id="29" creationId="{DC2AC9B7-558D-08BF-7B63-69462F816826}"/>
          </ac:spMkLst>
        </pc:spChg>
        <pc:graphicFrameChg chg="modGraphic">
          <ac:chgData name="Michael Uvere" userId="4deaf9ae-61ee-4e5c-bc2f-06ef076721c1" providerId="ADAL" clId="{029F382C-872C-4829-B419-5B1F7D4FB09E}" dt="2024-07-15T16:07:54.528" v="2259" actId="20577"/>
          <ac:graphicFrameMkLst>
            <pc:docMk/>
            <pc:sldMk cId="2666880962" sldId="280"/>
            <ac:graphicFrameMk id="25" creationId="{7E5DD2DE-275E-0423-B4BC-AA53573F9997}"/>
          </ac:graphicFrameMkLst>
        </pc:graphicFrameChg>
        <pc:picChg chg="add mod">
          <ac:chgData name="Michael Uvere" userId="4deaf9ae-61ee-4e5c-bc2f-06ef076721c1" providerId="ADAL" clId="{029F382C-872C-4829-B419-5B1F7D4FB09E}" dt="2024-07-15T14:42:54.288" v="901" actId="14100"/>
          <ac:picMkLst>
            <pc:docMk/>
            <pc:sldMk cId="2666880962" sldId="280"/>
            <ac:picMk id="8" creationId="{EC8C3F4B-FF3C-6246-2D13-9E3D72078FC2}"/>
          </ac:picMkLst>
        </pc:picChg>
        <pc:picChg chg="del">
          <ac:chgData name="Michael Uvere" userId="4deaf9ae-61ee-4e5c-bc2f-06ef076721c1" providerId="ADAL" clId="{029F382C-872C-4829-B419-5B1F7D4FB09E}" dt="2024-07-15T14:42:34.842" v="896" actId="478"/>
          <ac:picMkLst>
            <pc:docMk/>
            <pc:sldMk cId="2666880962" sldId="280"/>
            <ac:picMk id="11" creationId="{3F22FA57-5936-FA43-BC99-7A0E719FF2B8}"/>
          </ac:picMkLst>
        </pc:picChg>
      </pc:sldChg>
      <pc:sldChg chg="modSp add del mod">
        <pc:chgData name="Michael Uvere" userId="4deaf9ae-61ee-4e5c-bc2f-06ef076721c1" providerId="ADAL" clId="{029F382C-872C-4829-B419-5B1F7D4FB09E}" dt="2024-07-16T23:19:01.914" v="3031" actId="47"/>
        <pc:sldMkLst>
          <pc:docMk/>
          <pc:sldMk cId="990058889" sldId="281"/>
        </pc:sldMkLst>
        <pc:spChg chg="mod">
          <ac:chgData name="Michael Uvere" userId="4deaf9ae-61ee-4e5c-bc2f-06ef076721c1" providerId="ADAL" clId="{029F382C-872C-4829-B419-5B1F7D4FB09E}" dt="2024-07-15T14:44:05.245" v="967" actId="20577"/>
          <ac:spMkLst>
            <pc:docMk/>
            <pc:sldMk cId="990058889" sldId="281"/>
            <ac:spMk id="8" creationId="{E8411792-B684-EA86-13EA-504591193E9D}"/>
          </ac:spMkLst>
        </pc:spChg>
      </pc:sldChg>
      <pc:sldChg chg="addSp delSp modSp add del mod">
        <pc:chgData name="Michael Uvere" userId="4deaf9ae-61ee-4e5c-bc2f-06ef076721c1" providerId="ADAL" clId="{029F382C-872C-4829-B419-5B1F7D4FB09E}" dt="2024-07-16T23:19:02.792" v="3032" actId="47"/>
        <pc:sldMkLst>
          <pc:docMk/>
          <pc:sldMk cId="1982963835" sldId="282"/>
        </pc:sldMkLst>
        <pc:spChg chg="mod">
          <ac:chgData name="Michael Uvere" userId="4deaf9ae-61ee-4e5c-bc2f-06ef076721c1" providerId="ADAL" clId="{029F382C-872C-4829-B419-5B1F7D4FB09E}" dt="2024-07-15T14:44:44.406" v="984" actId="20577"/>
          <ac:spMkLst>
            <pc:docMk/>
            <pc:sldMk cId="1982963835" sldId="282"/>
            <ac:spMk id="12" creationId="{00000000-0000-0000-0000-000000000000}"/>
          </ac:spMkLst>
        </pc:spChg>
        <pc:spChg chg="mod">
          <ac:chgData name="Michael Uvere" userId="4deaf9ae-61ee-4e5c-bc2f-06ef076721c1" providerId="ADAL" clId="{029F382C-872C-4829-B419-5B1F7D4FB09E}" dt="2024-07-15T14:52:06.980" v="1050" actId="20577"/>
          <ac:spMkLst>
            <pc:docMk/>
            <pc:sldMk cId="1982963835" sldId="282"/>
            <ac:spMk id="18" creationId="{00000000-0000-0000-0000-000000000000}"/>
          </ac:spMkLst>
        </pc:spChg>
        <pc:spChg chg="mod">
          <ac:chgData name="Michael Uvere" userId="4deaf9ae-61ee-4e5c-bc2f-06ef076721c1" providerId="ADAL" clId="{029F382C-872C-4829-B419-5B1F7D4FB09E}" dt="2024-07-15T14:48:44.748" v="1030" actId="20577"/>
          <ac:spMkLst>
            <pc:docMk/>
            <pc:sldMk cId="1982963835" sldId="282"/>
            <ac:spMk id="21" creationId="{00000000-0000-0000-0000-000000000000}"/>
          </ac:spMkLst>
        </pc:spChg>
        <pc:spChg chg="mod">
          <ac:chgData name="Michael Uvere" userId="4deaf9ae-61ee-4e5c-bc2f-06ef076721c1" providerId="ADAL" clId="{029F382C-872C-4829-B419-5B1F7D4FB09E}" dt="2024-07-15T14:48:47.566" v="1032" actId="20577"/>
          <ac:spMkLst>
            <pc:docMk/>
            <pc:sldMk cId="1982963835" sldId="282"/>
            <ac:spMk id="22" creationId="{00000000-0000-0000-0000-000000000000}"/>
          </ac:spMkLst>
        </pc:spChg>
        <pc:spChg chg="mod">
          <ac:chgData name="Michael Uvere" userId="4deaf9ae-61ee-4e5c-bc2f-06ef076721c1" providerId="ADAL" clId="{029F382C-872C-4829-B419-5B1F7D4FB09E}" dt="2024-07-15T14:44:37.662" v="975" actId="20577"/>
          <ac:spMkLst>
            <pc:docMk/>
            <pc:sldMk cId="1982963835" sldId="282"/>
            <ac:spMk id="29" creationId="{DC2AC9B7-558D-08BF-7B63-69462F816826}"/>
          </ac:spMkLst>
        </pc:spChg>
        <pc:graphicFrameChg chg="modGraphic">
          <ac:chgData name="Michael Uvere" userId="4deaf9ae-61ee-4e5c-bc2f-06ef076721c1" providerId="ADAL" clId="{029F382C-872C-4829-B419-5B1F7D4FB09E}" dt="2024-07-15T14:48:35.768" v="1026" actId="20577"/>
          <ac:graphicFrameMkLst>
            <pc:docMk/>
            <pc:sldMk cId="1982963835" sldId="282"/>
            <ac:graphicFrameMk id="25" creationId="{7E5DD2DE-275E-0423-B4BC-AA53573F9997}"/>
          </ac:graphicFrameMkLst>
        </pc:graphicFrameChg>
        <pc:picChg chg="add mod">
          <ac:chgData name="Michael Uvere" userId="4deaf9ae-61ee-4e5c-bc2f-06ef076721c1" providerId="ADAL" clId="{029F382C-872C-4829-B419-5B1F7D4FB09E}" dt="2024-07-15T14:51:59.681" v="1038" actId="14100"/>
          <ac:picMkLst>
            <pc:docMk/>
            <pc:sldMk cId="1982963835" sldId="282"/>
            <ac:picMk id="8" creationId="{BD4EF3C9-CDFF-A195-F4A0-782C964F0654}"/>
          </ac:picMkLst>
        </pc:picChg>
        <pc:picChg chg="del">
          <ac:chgData name="Michael Uvere" userId="4deaf9ae-61ee-4e5c-bc2f-06ef076721c1" providerId="ADAL" clId="{029F382C-872C-4829-B419-5B1F7D4FB09E}" dt="2024-07-15T14:51:45.436" v="1033" actId="478"/>
          <ac:picMkLst>
            <pc:docMk/>
            <pc:sldMk cId="1982963835" sldId="282"/>
            <ac:picMk id="11" creationId="{3F22FA57-5936-FA43-BC99-7A0E719FF2B8}"/>
          </ac:picMkLst>
        </pc:picChg>
      </pc:sldChg>
      <pc:sldChg chg="modSp add del mod setBg">
        <pc:chgData name="Michael Uvere" userId="4deaf9ae-61ee-4e5c-bc2f-06ef076721c1" providerId="ADAL" clId="{029F382C-872C-4829-B419-5B1F7D4FB09E}" dt="2024-07-17T12:34:38.685" v="4539" actId="20577"/>
        <pc:sldMkLst>
          <pc:docMk/>
          <pc:sldMk cId="3283651194" sldId="283"/>
        </pc:sldMkLst>
        <pc:spChg chg="mod">
          <ac:chgData name="Michael Uvere" userId="4deaf9ae-61ee-4e5c-bc2f-06ef076721c1" providerId="ADAL" clId="{029F382C-872C-4829-B419-5B1F7D4FB09E}" dt="2024-07-16T22:50:51.777" v="2535" actId="20577"/>
          <ac:spMkLst>
            <pc:docMk/>
            <pc:sldMk cId="3283651194" sldId="283"/>
            <ac:spMk id="28" creationId="{7A84C608-C982-4499-7E6E-0567F1A5F8FD}"/>
          </ac:spMkLst>
        </pc:spChg>
        <pc:spChg chg="mod">
          <ac:chgData name="Michael Uvere" userId="4deaf9ae-61ee-4e5c-bc2f-06ef076721c1" providerId="ADAL" clId="{029F382C-872C-4829-B419-5B1F7D4FB09E}" dt="2024-07-17T12:34:33.859" v="4536" actId="20577"/>
          <ac:spMkLst>
            <pc:docMk/>
            <pc:sldMk cId="3283651194" sldId="283"/>
            <ac:spMk id="32" creationId="{7DC7B6D3-D5BF-C434-A788-C5C59ED9CA88}"/>
          </ac:spMkLst>
        </pc:spChg>
        <pc:spChg chg="mod">
          <ac:chgData name="Michael Uvere" userId="4deaf9ae-61ee-4e5c-bc2f-06ef076721c1" providerId="ADAL" clId="{029F382C-872C-4829-B419-5B1F7D4FB09E}" dt="2024-07-15T14:56:59.227" v="1085" actId="20577"/>
          <ac:spMkLst>
            <pc:docMk/>
            <pc:sldMk cId="3283651194" sldId="283"/>
            <ac:spMk id="34" creationId="{9613B68E-9A6B-9F55-14C4-0B4168EB6F54}"/>
          </ac:spMkLst>
        </pc:spChg>
        <pc:spChg chg="mod">
          <ac:chgData name="Michael Uvere" userId="4deaf9ae-61ee-4e5c-bc2f-06ef076721c1" providerId="ADAL" clId="{029F382C-872C-4829-B419-5B1F7D4FB09E}" dt="2024-07-17T12:34:38.685" v="4539" actId="20577"/>
          <ac:spMkLst>
            <pc:docMk/>
            <pc:sldMk cId="3283651194" sldId="283"/>
            <ac:spMk id="45" creationId="{728768B0-DA30-A0DA-7D0B-07722A2B389B}"/>
          </ac:spMkLst>
        </pc:spChg>
      </pc:sldChg>
      <pc:sldChg chg="modSp add del mod ord">
        <pc:chgData name="Michael Uvere" userId="4deaf9ae-61ee-4e5c-bc2f-06ef076721c1" providerId="ADAL" clId="{029F382C-872C-4829-B419-5B1F7D4FB09E}" dt="2024-07-17T12:35:02.352" v="4552" actId="20577"/>
        <pc:sldMkLst>
          <pc:docMk/>
          <pc:sldMk cId="2558673598" sldId="284"/>
        </pc:sldMkLst>
        <pc:spChg chg="mod">
          <ac:chgData name="Michael Uvere" userId="4deaf9ae-61ee-4e5c-bc2f-06ef076721c1" providerId="ADAL" clId="{029F382C-872C-4829-B419-5B1F7D4FB09E}" dt="2024-07-16T22:59:24.449" v="2682" actId="20577"/>
          <ac:spMkLst>
            <pc:docMk/>
            <pc:sldMk cId="2558673598" sldId="284"/>
            <ac:spMk id="28" creationId="{7A84C608-C982-4499-7E6E-0567F1A5F8FD}"/>
          </ac:spMkLst>
        </pc:spChg>
        <pc:spChg chg="mod">
          <ac:chgData name="Michael Uvere" userId="4deaf9ae-61ee-4e5c-bc2f-06ef076721c1" providerId="ADAL" clId="{029F382C-872C-4829-B419-5B1F7D4FB09E}" dt="2024-07-17T12:34:56.899" v="4545" actId="20577"/>
          <ac:spMkLst>
            <pc:docMk/>
            <pc:sldMk cId="2558673598" sldId="284"/>
            <ac:spMk id="32" creationId="{7DC7B6D3-D5BF-C434-A788-C5C59ED9CA88}"/>
          </ac:spMkLst>
        </pc:spChg>
        <pc:spChg chg="mod">
          <ac:chgData name="Michael Uvere" userId="4deaf9ae-61ee-4e5c-bc2f-06ef076721c1" providerId="ADAL" clId="{029F382C-872C-4829-B419-5B1F7D4FB09E}" dt="2024-07-16T22:58:39.194" v="2617" actId="20577"/>
          <ac:spMkLst>
            <pc:docMk/>
            <pc:sldMk cId="2558673598" sldId="284"/>
            <ac:spMk id="33" creationId="{D1DA15E9-B809-500D-9DB3-A57CCE1F0670}"/>
          </ac:spMkLst>
        </pc:spChg>
        <pc:spChg chg="mod">
          <ac:chgData name="Michael Uvere" userId="4deaf9ae-61ee-4e5c-bc2f-06ef076721c1" providerId="ADAL" clId="{029F382C-872C-4829-B419-5B1F7D4FB09E}" dt="2024-07-16T22:58:19.392" v="2613" actId="20577"/>
          <ac:spMkLst>
            <pc:docMk/>
            <pc:sldMk cId="2558673598" sldId="284"/>
            <ac:spMk id="34" creationId="{9613B68E-9A6B-9F55-14C4-0B4168EB6F54}"/>
          </ac:spMkLst>
        </pc:spChg>
        <pc:spChg chg="mod">
          <ac:chgData name="Michael Uvere" userId="4deaf9ae-61ee-4e5c-bc2f-06ef076721c1" providerId="ADAL" clId="{029F382C-872C-4829-B419-5B1F7D4FB09E}" dt="2024-07-17T12:35:02.352" v="4552" actId="20577"/>
          <ac:spMkLst>
            <pc:docMk/>
            <pc:sldMk cId="2558673598" sldId="284"/>
            <ac:spMk id="45" creationId="{728768B0-DA30-A0DA-7D0B-07722A2B389B}"/>
          </ac:spMkLst>
        </pc:spChg>
      </pc:sldChg>
      <pc:sldChg chg="modSp add del mod ord">
        <pc:chgData name="Michael Uvere" userId="4deaf9ae-61ee-4e5c-bc2f-06ef076721c1" providerId="ADAL" clId="{029F382C-872C-4829-B419-5B1F7D4FB09E}" dt="2024-07-17T12:35:23.547" v="4564" actId="20577"/>
        <pc:sldMkLst>
          <pc:docMk/>
          <pc:sldMk cId="3689381339" sldId="285"/>
        </pc:sldMkLst>
        <pc:spChg chg="mod">
          <ac:chgData name="Michael Uvere" userId="4deaf9ae-61ee-4e5c-bc2f-06ef076721c1" providerId="ADAL" clId="{029F382C-872C-4829-B419-5B1F7D4FB09E}" dt="2024-07-16T23:18:16.261" v="3021" actId="20577"/>
          <ac:spMkLst>
            <pc:docMk/>
            <pc:sldMk cId="3689381339" sldId="285"/>
            <ac:spMk id="28" creationId="{7A84C608-C982-4499-7E6E-0567F1A5F8FD}"/>
          </ac:spMkLst>
        </pc:spChg>
        <pc:spChg chg="mod">
          <ac:chgData name="Michael Uvere" userId="4deaf9ae-61ee-4e5c-bc2f-06ef076721c1" providerId="ADAL" clId="{029F382C-872C-4829-B419-5B1F7D4FB09E}" dt="2024-07-17T12:35:18.252" v="4557" actId="20577"/>
          <ac:spMkLst>
            <pc:docMk/>
            <pc:sldMk cId="3689381339" sldId="285"/>
            <ac:spMk id="32" creationId="{7DC7B6D3-D5BF-C434-A788-C5C59ED9CA88}"/>
          </ac:spMkLst>
        </pc:spChg>
        <pc:spChg chg="mod">
          <ac:chgData name="Michael Uvere" userId="4deaf9ae-61ee-4e5c-bc2f-06ef076721c1" providerId="ADAL" clId="{029F382C-872C-4829-B419-5B1F7D4FB09E}" dt="2024-07-16T23:08:34.446" v="2752" actId="20577"/>
          <ac:spMkLst>
            <pc:docMk/>
            <pc:sldMk cId="3689381339" sldId="285"/>
            <ac:spMk id="34" creationId="{9613B68E-9A6B-9F55-14C4-0B4168EB6F54}"/>
          </ac:spMkLst>
        </pc:spChg>
        <pc:spChg chg="mod">
          <ac:chgData name="Michael Uvere" userId="4deaf9ae-61ee-4e5c-bc2f-06ef076721c1" providerId="ADAL" clId="{029F382C-872C-4829-B419-5B1F7D4FB09E}" dt="2024-07-17T12:35:23.547" v="4564" actId="20577"/>
          <ac:spMkLst>
            <pc:docMk/>
            <pc:sldMk cId="3689381339" sldId="285"/>
            <ac:spMk id="45" creationId="{728768B0-DA30-A0DA-7D0B-07722A2B389B}"/>
          </ac:spMkLst>
        </pc:spChg>
      </pc:sldChg>
      <pc:sldChg chg="modSp add del mod ord">
        <pc:chgData name="Michael Uvere" userId="4deaf9ae-61ee-4e5c-bc2f-06ef076721c1" providerId="ADAL" clId="{029F382C-872C-4829-B419-5B1F7D4FB09E}" dt="2024-07-16T23:18:48.810" v="3024" actId="47"/>
        <pc:sldMkLst>
          <pc:docMk/>
          <pc:sldMk cId="2383046820" sldId="286"/>
        </pc:sldMkLst>
        <pc:spChg chg="mod">
          <ac:chgData name="Michael Uvere" userId="4deaf9ae-61ee-4e5c-bc2f-06ef076721c1" providerId="ADAL" clId="{029F382C-872C-4829-B419-5B1F7D4FB09E}" dt="2024-07-15T15:21:42.435" v="1613" actId="20577"/>
          <ac:spMkLst>
            <pc:docMk/>
            <pc:sldMk cId="2383046820" sldId="286"/>
            <ac:spMk id="32" creationId="{7DC7B6D3-D5BF-C434-A788-C5C59ED9CA88}"/>
          </ac:spMkLst>
        </pc:spChg>
        <pc:spChg chg="mod">
          <ac:chgData name="Michael Uvere" userId="4deaf9ae-61ee-4e5c-bc2f-06ef076721c1" providerId="ADAL" clId="{029F382C-872C-4829-B419-5B1F7D4FB09E}" dt="2024-07-15T15:21:57.066" v="1615" actId="20577"/>
          <ac:spMkLst>
            <pc:docMk/>
            <pc:sldMk cId="2383046820" sldId="286"/>
            <ac:spMk id="34" creationId="{9613B68E-9A6B-9F55-14C4-0B4168EB6F54}"/>
          </ac:spMkLst>
        </pc:spChg>
      </pc:sldChg>
      <pc:sldChg chg="modSp add mod ord">
        <pc:chgData name="Michael Uvere" userId="4deaf9ae-61ee-4e5c-bc2f-06ef076721c1" providerId="ADAL" clId="{029F382C-872C-4829-B419-5B1F7D4FB09E}" dt="2024-07-17T10:50:45.489" v="3277" actId="20577"/>
        <pc:sldMkLst>
          <pc:docMk/>
          <pc:sldMk cId="2627217904" sldId="286"/>
        </pc:sldMkLst>
        <pc:spChg chg="mod">
          <ac:chgData name="Michael Uvere" userId="4deaf9ae-61ee-4e5c-bc2f-06ef076721c1" providerId="ADAL" clId="{029F382C-872C-4829-B419-5B1F7D4FB09E}" dt="2024-07-17T10:50:45.489" v="3277" actId="20577"/>
          <ac:spMkLst>
            <pc:docMk/>
            <pc:sldMk cId="2627217904" sldId="286"/>
            <ac:spMk id="8" creationId="{E8411792-B684-EA86-13EA-504591193E9D}"/>
          </ac:spMkLst>
        </pc:spChg>
      </pc:sldChg>
      <pc:sldChg chg="modSp add del mod">
        <pc:chgData name="Michael Uvere" userId="4deaf9ae-61ee-4e5c-bc2f-06ef076721c1" providerId="ADAL" clId="{029F382C-872C-4829-B419-5B1F7D4FB09E}" dt="2024-07-16T23:18:53.697" v="3027" actId="47"/>
        <pc:sldMkLst>
          <pc:docMk/>
          <pc:sldMk cId="13909913" sldId="287"/>
        </pc:sldMkLst>
        <pc:spChg chg="mod">
          <ac:chgData name="Michael Uvere" userId="4deaf9ae-61ee-4e5c-bc2f-06ef076721c1" providerId="ADAL" clId="{029F382C-872C-4829-B419-5B1F7D4FB09E}" dt="2024-07-15T15:28:13.565" v="1704" actId="20577"/>
          <ac:spMkLst>
            <pc:docMk/>
            <pc:sldMk cId="13909913" sldId="287"/>
            <ac:spMk id="32" creationId="{7DC7B6D3-D5BF-C434-A788-C5C59ED9CA88}"/>
          </ac:spMkLst>
        </pc:spChg>
        <pc:spChg chg="mod">
          <ac:chgData name="Michael Uvere" userId="4deaf9ae-61ee-4e5c-bc2f-06ef076721c1" providerId="ADAL" clId="{029F382C-872C-4829-B419-5B1F7D4FB09E}" dt="2024-07-15T15:27:59.211" v="1698" actId="20577"/>
          <ac:spMkLst>
            <pc:docMk/>
            <pc:sldMk cId="13909913" sldId="287"/>
            <ac:spMk id="34" creationId="{9613B68E-9A6B-9F55-14C4-0B4168EB6F54}"/>
          </ac:spMkLst>
        </pc:spChg>
      </pc:sldChg>
      <pc:sldChg chg="addSp delSp modSp add mod">
        <pc:chgData name="Michael Uvere" userId="4deaf9ae-61ee-4e5c-bc2f-06ef076721c1" providerId="ADAL" clId="{029F382C-872C-4829-B419-5B1F7D4FB09E}" dt="2024-07-17T16:29:19.997" v="5256" actId="20577"/>
        <pc:sldMkLst>
          <pc:docMk/>
          <pc:sldMk cId="425034121" sldId="287"/>
        </pc:sldMkLst>
        <pc:spChg chg="mod">
          <ac:chgData name="Michael Uvere" userId="4deaf9ae-61ee-4e5c-bc2f-06ef076721c1" providerId="ADAL" clId="{029F382C-872C-4829-B419-5B1F7D4FB09E}" dt="2024-07-17T15:21:17.620" v="4735" actId="20577"/>
          <ac:spMkLst>
            <pc:docMk/>
            <pc:sldMk cId="425034121" sldId="287"/>
            <ac:spMk id="12" creationId="{00000000-0000-0000-0000-000000000000}"/>
          </ac:spMkLst>
        </pc:spChg>
        <pc:spChg chg="mod">
          <ac:chgData name="Michael Uvere" userId="4deaf9ae-61ee-4e5c-bc2f-06ef076721c1" providerId="ADAL" clId="{029F382C-872C-4829-B419-5B1F7D4FB09E}" dt="2024-07-17T10:58:34.212" v="3306" actId="20577"/>
          <ac:spMkLst>
            <pc:docMk/>
            <pc:sldMk cId="425034121" sldId="287"/>
            <ac:spMk id="18" creationId="{00000000-0000-0000-0000-000000000000}"/>
          </ac:spMkLst>
        </pc:spChg>
        <pc:spChg chg="mod">
          <ac:chgData name="Michael Uvere" userId="4deaf9ae-61ee-4e5c-bc2f-06ef076721c1" providerId="ADAL" clId="{029F382C-872C-4829-B419-5B1F7D4FB09E}" dt="2024-07-17T11:04:18.349" v="3358" actId="20577"/>
          <ac:spMkLst>
            <pc:docMk/>
            <pc:sldMk cId="425034121" sldId="287"/>
            <ac:spMk id="21" creationId="{00000000-0000-0000-0000-000000000000}"/>
          </ac:spMkLst>
        </pc:spChg>
        <pc:spChg chg="mod">
          <ac:chgData name="Michael Uvere" userId="4deaf9ae-61ee-4e5c-bc2f-06ef076721c1" providerId="ADAL" clId="{029F382C-872C-4829-B419-5B1F7D4FB09E}" dt="2024-07-17T11:04:22.312" v="3360" actId="20577"/>
          <ac:spMkLst>
            <pc:docMk/>
            <pc:sldMk cId="425034121" sldId="287"/>
            <ac:spMk id="22" creationId="{00000000-0000-0000-0000-000000000000}"/>
          </ac:spMkLst>
        </pc:spChg>
        <pc:spChg chg="mod">
          <ac:chgData name="Michael Uvere" userId="4deaf9ae-61ee-4e5c-bc2f-06ef076721c1" providerId="ADAL" clId="{029F382C-872C-4829-B419-5B1F7D4FB09E}" dt="2024-07-17T16:28:56.357" v="5246" actId="108"/>
          <ac:spMkLst>
            <pc:docMk/>
            <pc:sldMk cId="425034121" sldId="287"/>
            <ac:spMk id="29" creationId="{DC2AC9B7-558D-08BF-7B63-69462F816826}"/>
          </ac:spMkLst>
        </pc:spChg>
        <pc:graphicFrameChg chg="modGraphic">
          <ac:chgData name="Michael Uvere" userId="4deaf9ae-61ee-4e5c-bc2f-06ef076721c1" providerId="ADAL" clId="{029F382C-872C-4829-B419-5B1F7D4FB09E}" dt="2024-07-17T16:29:19.997" v="5256" actId="20577"/>
          <ac:graphicFrameMkLst>
            <pc:docMk/>
            <pc:sldMk cId="425034121" sldId="287"/>
            <ac:graphicFrameMk id="25" creationId="{7E5DD2DE-275E-0423-B4BC-AA53573F9997}"/>
          </ac:graphicFrameMkLst>
        </pc:graphicFrameChg>
        <pc:picChg chg="add mod">
          <ac:chgData name="Michael Uvere" userId="4deaf9ae-61ee-4e5c-bc2f-06ef076721c1" providerId="ADAL" clId="{029F382C-872C-4829-B419-5B1F7D4FB09E}" dt="2024-07-17T10:57:07.132" v="3282" actId="1076"/>
          <ac:picMkLst>
            <pc:docMk/>
            <pc:sldMk cId="425034121" sldId="287"/>
            <ac:picMk id="5" creationId="{907C7FCF-ACB5-82BD-E813-4E6B45B2DEE1}"/>
          </ac:picMkLst>
        </pc:picChg>
        <pc:picChg chg="add mod">
          <ac:chgData name="Michael Uvere" userId="4deaf9ae-61ee-4e5c-bc2f-06ef076721c1" providerId="ADAL" clId="{029F382C-872C-4829-B419-5B1F7D4FB09E}" dt="2024-07-17T10:58:17.016" v="3289" actId="14100"/>
          <ac:picMkLst>
            <pc:docMk/>
            <pc:sldMk cId="425034121" sldId="287"/>
            <ac:picMk id="7" creationId="{E2755D83-0CF3-0B58-5C28-FC18D6BAB35D}"/>
          </ac:picMkLst>
        </pc:picChg>
        <pc:picChg chg="del">
          <ac:chgData name="Michael Uvere" userId="4deaf9ae-61ee-4e5c-bc2f-06ef076721c1" providerId="ADAL" clId="{029F382C-872C-4829-B419-5B1F7D4FB09E}" dt="2024-07-17T10:56:51.535" v="3278" actId="478"/>
          <ac:picMkLst>
            <pc:docMk/>
            <pc:sldMk cId="425034121" sldId="287"/>
            <ac:picMk id="11" creationId="{04F1B6FF-C034-0C2B-8107-29A3B4D1FF35}"/>
          </ac:picMkLst>
        </pc:picChg>
        <pc:picChg chg="del">
          <ac:chgData name="Michael Uvere" userId="4deaf9ae-61ee-4e5c-bc2f-06ef076721c1" providerId="ADAL" clId="{029F382C-872C-4829-B419-5B1F7D4FB09E}" dt="2024-07-17T10:57:51.718" v="3283" actId="478"/>
          <ac:picMkLst>
            <pc:docMk/>
            <pc:sldMk cId="425034121" sldId="287"/>
            <ac:picMk id="26" creationId="{CE95849D-8D97-E2AA-D218-74935A0A2C3F}"/>
          </ac:picMkLst>
        </pc:picChg>
      </pc:sldChg>
      <pc:sldChg chg="add del">
        <pc:chgData name="Michael Uvere" userId="4deaf9ae-61ee-4e5c-bc2f-06ef076721c1" providerId="ADAL" clId="{029F382C-872C-4829-B419-5B1F7D4FB09E}" dt="2024-07-15T15:26:57.568" v="1687"/>
        <pc:sldMkLst>
          <pc:docMk/>
          <pc:sldMk cId="2577163279" sldId="287"/>
        </pc:sldMkLst>
      </pc:sldChg>
      <pc:sldChg chg="modSp add mod">
        <pc:chgData name="Michael Uvere" userId="4deaf9ae-61ee-4e5c-bc2f-06ef076721c1" providerId="ADAL" clId="{029F382C-872C-4829-B419-5B1F7D4FB09E}" dt="2024-07-17T12:37:07.400" v="4577" actId="20577"/>
        <pc:sldMkLst>
          <pc:docMk/>
          <pc:sldMk cId="2439822776" sldId="288"/>
        </pc:sldMkLst>
        <pc:spChg chg="mod">
          <ac:chgData name="Michael Uvere" userId="4deaf9ae-61ee-4e5c-bc2f-06ef076721c1" providerId="ADAL" clId="{029F382C-872C-4829-B419-5B1F7D4FB09E}" dt="2024-07-17T11:04:48.239" v="3398" actId="20577"/>
          <ac:spMkLst>
            <pc:docMk/>
            <pc:sldMk cId="2439822776" sldId="288"/>
            <ac:spMk id="28" creationId="{7A84C608-C982-4499-7E6E-0567F1A5F8FD}"/>
          </ac:spMkLst>
        </pc:spChg>
        <pc:spChg chg="mod">
          <ac:chgData name="Michael Uvere" userId="4deaf9ae-61ee-4e5c-bc2f-06ef076721c1" providerId="ADAL" clId="{029F382C-872C-4829-B419-5B1F7D4FB09E}" dt="2024-07-17T12:24:52.795" v="4401" actId="20577"/>
          <ac:spMkLst>
            <pc:docMk/>
            <pc:sldMk cId="2439822776" sldId="288"/>
            <ac:spMk id="32" creationId="{7DC7B6D3-D5BF-C434-A788-C5C59ED9CA88}"/>
          </ac:spMkLst>
        </pc:spChg>
        <pc:spChg chg="mod">
          <ac:chgData name="Michael Uvere" userId="4deaf9ae-61ee-4e5c-bc2f-06ef076721c1" providerId="ADAL" clId="{029F382C-872C-4829-B419-5B1F7D4FB09E}" dt="2024-07-17T11:10:16.937" v="3616" actId="20577"/>
          <ac:spMkLst>
            <pc:docMk/>
            <pc:sldMk cId="2439822776" sldId="288"/>
            <ac:spMk id="33" creationId="{D1DA15E9-B809-500D-9DB3-A57CCE1F0670}"/>
          </ac:spMkLst>
        </pc:spChg>
        <pc:spChg chg="mod">
          <ac:chgData name="Michael Uvere" userId="4deaf9ae-61ee-4e5c-bc2f-06ef076721c1" providerId="ADAL" clId="{029F382C-872C-4829-B419-5B1F7D4FB09E}" dt="2024-07-17T12:37:07.400" v="4577" actId="20577"/>
          <ac:spMkLst>
            <pc:docMk/>
            <pc:sldMk cId="2439822776" sldId="288"/>
            <ac:spMk id="34" creationId="{9613B68E-9A6B-9F55-14C4-0B4168EB6F54}"/>
          </ac:spMkLst>
        </pc:spChg>
        <pc:spChg chg="mod">
          <ac:chgData name="Michael Uvere" userId="4deaf9ae-61ee-4e5c-bc2f-06ef076721c1" providerId="ADAL" clId="{029F382C-872C-4829-B419-5B1F7D4FB09E}" dt="2024-07-17T12:26:22.514" v="4406" actId="20577"/>
          <ac:spMkLst>
            <pc:docMk/>
            <pc:sldMk cId="2439822776" sldId="288"/>
            <ac:spMk id="45" creationId="{728768B0-DA30-A0DA-7D0B-07722A2B389B}"/>
          </ac:spMkLst>
        </pc:spChg>
      </pc:sldChg>
      <pc:sldChg chg="modSp add del mod">
        <pc:chgData name="Michael Uvere" userId="4deaf9ae-61ee-4e5c-bc2f-06ef076721c1" providerId="ADAL" clId="{029F382C-872C-4829-B419-5B1F7D4FB09E}" dt="2024-07-16T23:19:00.597" v="3030" actId="47"/>
        <pc:sldMkLst>
          <pc:docMk/>
          <pc:sldMk cId="3084059956" sldId="288"/>
        </pc:sldMkLst>
        <pc:spChg chg="mod">
          <ac:chgData name="Michael Uvere" userId="4deaf9ae-61ee-4e5c-bc2f-06ef076721c1" providerId="ADAL" clId="{029F382C-872C-4829-B419-5B1F7D4FB09E}" dt="2024-07-15T15:56:04.340" v="1928" actId="20577"/>
          <ac:spMkLst>
            <pc:docMk/>
            <pc:sldMk cId="3084059956" sldId="288"/>
            <ac:spMk id="32" creationId="{7DC7B6D3-D5BF-C434-A788-C5C59ED9CA88}"/>
          </ac:spMkLst>
        </pc:spChg>
        <pc:spChg chg="mod">
          <ac:chgData name="Michael Uvere" userId="4deaf9ae-61ee-4e5c-bc2f-06ef076721c1" providerId="ADAL" clId="{029F382C-872C-4829-B419-5B1F7D4FB09E}" dt="2024-07-15T15:56:17.796" v="1934" actId="20577"/>
          <ac:spMkLst>
            <pc:docMk/>
            <pc:sldMk cId="3084059956" sldId="288"/>
            <ac:spMk id="34" creationId="{9613B68E-9A6B-9F55-14C4-0B4168EB6F54}"/>
          </ac:spMkLst>
        </pc:spChg>
      </pc:sldChg>
      <pc:sldChg chg="modSp add mod">
        <pc:chgData name="Michael Uvere" userId="4deaf9ae-61ee-4e5c-bc2f-06ef076721c1" providerId="ADAL" clId="{029F382C-872C-4829-B419-5B1F7D4FB09E}" dt="2024-07-17T11:07:44.047" v="3528" actId="20577"/>
        <pc:sldMkLst>
          <pc:docMk/>
          <pc:sldMk cId="1230652271" sldId="289"/>
        </pc:sldMkLst>
        <pc:spChg chg="mod">
          <ac:chgData name="Michael Uvere" userId="4deaf9ae-61ee-4e5c-bc2f-06ef076721c1" providerId="ADAL" clId="{029F382C-872C-4829-B419-5B1F7D4FB09E}" dt="2024-07-17T11:07:44.047" v="3528" actId="20577"/>
          <ac:spMkLst>
            <pc:docMk/>
            <pc:sldMk cId="1230652271" sldId="289"/>
            <ac:spMk id="8" creationId="{E8411792-B684-EA86-13EA-504591193E9D}"/>
          </ac:spMkLst>
        </pc:spChg>
      </pc:sldChg>
      <pc:sldChg chg="modSp add del mod">
        <pc:chgData name="Michael Uvere" userId="4deaf9ae-61ee-4e5c-bc2f-06ef076721c1" providerId="ADAL" clId="{029F382C-872C-4829-B419-5B1F7D4FB09E}" dt="2024-07-16T23:19:03.655" v="3033" actId="47"/>
        <pc:sldMkLst>
          <pc:docMk/>
          <pc:sldMk cId="3884709884" sldId="289"/>
        </pc:sldMkLst>
        <pc:spChg chg="mod">
          <ac:chgData name="Michael Uvere" userId="4deaf9ae-61ee-4e5c-bc2f-06ef076721c1" providerId="ADAL" clId="{029F382C-872C-4829-B419-5B1F7D4FB09E}" dt="2024-07-15T15:58:15.149" v="1998" actId="20577"/>
          <ac:spMkLst>
            <pc:docMk/>
            <pc:sldMk cId="3884709884" sldId="289"/>
            <ac:spMk id="28" creationId="{7A84C608-C982-4499-7E6E-0567F1A5F8FD}"/>
          </ac:spMkLst>
        </pc:spChg>
        <pc:spChg chg="mod">
          <ac:chgData name="Michael Uvere" userId="4deaf9ae-61ee-4e5c-bc2f-06ef076721c1" providerId="ADAL" clId="{029F382C-872C-4829-B419-5B1F7D4FB09E}" dt="2024-07-15T15:57:38.278" v="1955" actId="20577"/>
          <ac:spMkLst>
            <pc:docMk/>
            <pc:sldMk cId="3884709884" sldId="289"/>
            <ac:spMk id="32" creationId="{7DC7B6D3-D5BF-C434-A788-C5C59ED9CA88}"/>
          </ac:spMkLst>
        </pc:spChg>
        <pc:spChg chg="mod">
          <ac:chgData name="Michael Uvere" userId="4deaf9ae-61ee-4e5c-bc2f-06ef076721c1" providerId="ADAL" clId="{029F382C-872C-4829-B419-5B1F7D4FB09E}" dt="2024-07-15T15:57:42.254" v="1960" actId="20577"/>
          <ac:spMkLst>
            <pc:docMk/>
            <pc:sldMk cId="3884709884" sldId="289"/>
            <ac:spMk id="33" creationId="{D1DA15E9-B809-500D-9DB3-A57CCE1F0670}"/>
          </ac:spMkLst>
        </pc:spChg>
        <pc:spChg chg="mod">
          <ac:chgData name="Michael Uvere" userId="4deaf9ae-61ee-4e5c-bc2f-06ef076721c1" providerId="ADAL" clId="{029F382C-872C-4829-B419-5B1F7D4FB09E}" dt="2024-07-15T15:57:16.102" v="1941" actId="20577"/>
          <ac:spMkLst>
            <pc:docMk/>
            <pc:sldMk cId="3884709884" sldId="289"/>
            <ac:spMk id="34" creationId="{9613B68E-9A6B-9F55-14C4-0B4168EB6F54}"/>
          </ac:spMkLst>
        </pc:spChg>
      </pc:sldChg>
      <pc:sldChg chg="addSp delSp modSp add mod">
        <pc:chgData name="Michael Uvere" userId="4deaf9ae-61ee-4e5c-bc2f-06ef076721c1" providerId="ADAL" clId="{029F382C-872C-4829-B419-5B1F7D4FB09E}" dt="2024-07-17T16:32:37.804" v="5350" actId="20577"/>
        <pc:sldMkLst>
          <pc:docMk/>
          <pc:sldMk cId="2407584033" sldId="290"/>
        </pc:sldMkLst>
        <pc:spChg chg="mod">
          <ac:chgData name="Michael Uvere" userId="4deaf9ae-61ee-4e5c-bc2f-06ef076721c1" providerId="ADAL" clId="{029F382C-872C-4829-B419-5B1F7D4FB09E}" dt="2024-07-17T15:23:00.460" v="4757" actId="20577"/>
          <ac:spMkLst>
            <pc:docMk/>
            <pc:sldMk cId="2407584033" sldId="290"/>
            <ac:spMk id="12" creationId="{00000000-0000-0000-0000-000000000000}"/>
          </ac:spMkLst>
        </pc:spChg>
        <pc:spChg chg="mod">
          <ac:chgData name="Michael Uvere" userId="4deaf9ae-61ee-4e5c-bc2f-06ef076721c1" providerId="ADAL" clId="{029F382C-872C-4829-B419-5B1F7D4FB09E}" dt="2024-07-17T11:08:12.317" v="3557" actId="20577"/>
          <ac:spMkLst>
            <pc:docMk/>
            <pc:sldMk cId="2407584033" sldId="290"/>
            <ac:spMk id="18" creationId="{00000000-0000-0000-0000-000000000000}"/>
          </ac:spMkLst>
        </pc:spChg>
        <pc:spChg chg="mod">
          <ac:chgData name="Michael Uvere" userId="4deaf9ae-61ee-4e5c-bc2f-06ef076721c1" providerId="ADAL" clId="{029F382C-872C-4829-B419-5B1F7D4FB09E}" dt="2024-07-17T11:09:35.219" v="3611" actId="20577"/>
          <ac:spMkLst>
            <pc:docMk/>
            <pc:sldMk cId="2407584033" sldId="290"/>
            <ac:spMk id="21" creationId="{00000000-0000-0000-0000-000000000000}"/>
          </ac:spMkLst>
        </pc:spChg>
        <pc:spChg chg="mod">
          <ac:chgData name="Michael Uvere" userId="4deaf9ae-61ee-4e5c-bc2f-06ef076721c1" providerId="ADAL" clId="{029F382C-872C-4829-B419-5B1F7D4FB09E}" dt="2024-07-17T11:09:30.750" v="3607" actId="20577"/>
          <ac:spMkLst>
            <pc:docMk/>
            <pc:sldMk cId="2407584033" sldId="290"/>
            <ac:spMk id="22" creationId="{00000000-0000-0000-0000-000000000000}"/>
          </ac:spMkLst>
        </pc:spChg>
        <pc:spChg chg="mod">
          <ac:chgData name="Michael Uvere" userId="4deaf9ae-61ee-4e5c-bc2f-06ef076721c1" providerId="ADAL" clId="{029F382C-872C-4829-B419-5B1F7D4FB09E}" dt="2024-07-17T16:32:37.804" v="5350" actId="20577"/>
          <ac:spMkLst>
            <pc:docMk/>
            <pc:sldMk cId="2407584033" sldId="290"/>
            <ac:spMk id="29" creationId="{DC2AC9B7-558D-08BF-7B63-69462F816826}"/>
          </ac:spMkLst>
        </pc:spChg>
        <pc:graphicFrameChg chg="modGraphic">
          <ac:chgData name="Michael Uvere" userId="4deaf9ae-61ee-4e5c-bc2f-06ef076721c1" providerId="ADAL" clId="{029F382C-872C-4829-B419-5B1F7D4FB09E}" dt="2024-07-17T16:29:58.163" v="5266" actId="20577"/>
          <ac:graphicFrameMkLst>
            <pc:docMk/>
            <pc:sldMk cId="2407584033" sldId="290"/>
            <ac:graphicFrameMk id="25" creationId="{7E5DD2DE-275E-0423-B4BC-AA53573F9997}"/>
          </ac:graphicFrameMkLst>
        </pc:graphicFrameChg>
        <pc:picChg chg="del">
          <ac:chgData name="Michael Uvere" userId="4deaf9ae-61ee-4e5c-bc2f-06ef076721c1" providerId="ADAL" clId="{029F382C-872C-4829-B419-5B1F7D4FB09E}" dt="2024-07-17T11:13:38.430" v="3617" actId="478"/>
          <ac:picMkLst>
            <pc:docMk/>
            <pc:sldMk cId="2407584033" sldId="290"/>
            <ac:picMk id="5" creationId="{907C7FCF-ACB5-82BD-E813-4E6B45B2DEE1}"/>
          </ac:picMkLst>
        </pc:picChg>
        <pc:picChg chg="add mod">
          <ac:chgData name="Michael Uvere" userId="4deaf9ae-61ee-4e5c-bc2f-06ef076721c1" providerId="ADAL" clId="{029F382C-872C-4829-B419-5B1F7D4FB09E}" dt="2024-07-17T16:30:11.720" v="5268" actId="14100"/>
          <ac:picMkLst>
            <pc:docMk/>
            <pc:sldMk cId="2407584033" sldId="290"/>
            <ac:picMk id="6" creationId="{5D9A240B-CE34-6758-92A6-DA740F98A1F4}"/>
          </ac:picMkLst>
        </pc:picChg>
        <pc:picChg chg="del">
          <ac:chgData name="Michael Uvere" userId="4deaf9ae-61ee-4e5c-bc2f-06ef076721c1" providerId="ADAL" clId="{029F382C-872C-4829-B419-5B1F7D4FB09E}" dt="2024-07-17T11:13:54.015" v="3622" actId="478"/>
          <ac:picMkLst>
            <pc:docMk/>
            <pc:sldMk cId="2407584033" sldId="290"/>
            <ac:picMk id="7" creationId="{E2755D83-0CF3-0B58-5C28-FC18D6BAB35D}"/>
          </ac:picMkLst>
        </pc:picChg>
        <pc:picChg chg="add mod">
          <ac:chgData name="Michael Uvere" userId="4deaf9ae-61ee-4e5c-bc2f-06ef076721c1" providerId="ADAL" clId="{029F382C-872C-4829-B419-5B1F7D4FB09E}" dt="2024-07-17T11:15:11.731" v="3626" actId="14100"/>
          <ac:picMkLst>
            <pc:docMk/>
            <pc:sldMk cId="2407584033" sldId="290"/>
            <ac:picMk id="11" creationId="{028BF6C6-CC57-9B94-4F0A-95819582EE65}"/>
          </ac:picMkLst>
        </pc:picChg>
      </pc:sldChg>
      <pc:sldChg chg="add del">
        <pc:chgData name="Michael Uvere" userId="4deaf9ae-61ee-4e5c-bc2f-06ef076721c1" providerId="ADAL" clId="{029F382C-872C-4829-B419-5B1F7D4FB09E}" dt="2024-07-16T23:19:07.747" v="3036" actId="47"/>
        <pc:sldMkLst>
          <pc:docMk/>
          <pc:sldMk cId="4275833607" sldId="290"/>
        </pc:sldMkLst>
      </pc:sldChg>
      <pc:sldChg chg="modSp add mod">
        <pc:chgData name="Michael Uvere" userId="4deaf9ae-61ee-4e5c-bc2f-06ef076721c1" providerId="ADAL" clId="{029F382C-872C-4829-B419-5B1F7D4FB09E}" dt="2024-07-17T12:37:42.051" v="4587" actId="20577"/>
        <pc:sldMkLst>
          <pc:docMk/>
          <pc:sldMk cId="3049428640" sldId="291"/>
        </pc:sldMkLst>
        <pc:spChg chg="mod">
          <ac:chgData name="Michael Uvere" userId="4deaf9ae-61ee-4e5c-bc2f-06ef076721c1" providerId="ADAL" clId="{029F382C-872C-4829-B419-5B1F7D4FB09E}" dt="2024-07-17T12:26:54.526" v="4410" actId="20577"/>
          <ac:spMkLst>
            <pc:docMk/>
            <pc:sldMk cId="3049428640" sldId="291"/>
            <ac:spMk id="32" creationId="{7DC7B6D3-D5BF-C434-A788-C5C59ED9CA88}"/>
          </ac:spMkLst>
        </pc:spChg>
        <pc:spChg chg="mod">
          <ac:chgData name="Michael Uvere" userId="4deaf9ae-61ee-4e5c-bc2f-06ef076721c1" providerId="ADAL" clId="{029F382C-872C-4829-B419-5B1F7D4FB09E}" dt="2024-07-17T12:27:23.437" v="4420" actId="20577"/>
          <ac:spMkLst>
            <pc:docMk/>
            <pc:sldMk cId="3049428640" sldId="291"/>
            <ac:spMk id="33" creationId="{D1DA15E9-B809-500D-9DB3-A57CCE1F0670}"/>
          </ac:spMkLst>
        </pc:spChg>
        <pc:spChg chg="mod">
          <ac:chgData name="Michael Uvere" userId="4deaf9ae-61ee-4e5c-bc2f-06ef076721c1" providerId="ADAL" clId="{029F382C-872C-4829-B419-5B1F7D4FB09E}" dt="2024-07-17T12:37:42.051" v="4587" actId="20577"/>
          <ac:spMkLst>
            <pc:docMk/>
            <pc:sldMk cId="3049428640" sldId="291"/>
            <ac:spMk id="34" creationId="{9613B68E-9A6B-9F55-14C4-0B4168EB6F54}"/>
          </ac:spMkLst>
        </pc:spChg>
        <pc:spChg chg="mod">
          <ac:chgData name="Michael Uvere" userId="4deaf9ae-61ee-4e5c-bc2f-06ef076721c1" providerId="ADAL" clId="{029F382C-872C-4829-B419-5B1F7D4FB09E}" dt="2024-07-17T12:27:01.868" v="4416" actId="20577"/>
          <ac:spMkLst>
            <pc:docMk/>
            <pc:sldMk cId="3049428640" sldId="291"/>
            <ac:spMk id="45" creationId="{728768B0-DA30-A0DA-7D0B-07722A2B389B}"/>
          </ac:spMkLst>
        </pc:spChg>
      </pc:sldChg>
      <pc:sldChg chg="modSp add mod">
        <pc:chgData name="Michael Uvere" userId="4deaf9ae-61ee-4e5c-bc2f-06ef076721c1" providerId="ADAL" clId="{029F382C-872C-4829-B419-5B1F7D4FB09E}" dt="2024-07-17T11:18:08.585" v="3713" actId="20577"/>
        <pc:sldMkLst>
          <pc:docMk/>
          <pc:sldMk cId="1570046248" sldId="292"/>
        </pc:sldMkLst>
        <pc:spChg chg="mod">
          <ac:chgData name="Michael Uvere" userId="4deaf9ae-61ee-4e5c-bc2f-06ef076721c1" providerId="ADAL" clId="{029F382C-872C-4829-B419-5B1F7D4FB09E}" dt="2024-07-17T11:18:08.585" v="3713" actId="20577"/>
          <ac:spMkLst>
            <pc:docMk/>
            <pc:sldMk cId="1570046248" sldId="292"/>
            <ac:spMk id="8" creationId="{E8411792-B684-EA86-13EA-504591193E9D}"/>
          </ac:spMkLst>
        </pc:spChg>
      </pc:sldChg>
      <pc:sldChg chg="addSp delSp modSp add mod">
        <pc:chgData name="Michael Uvere" userId="4deaf9ae-61ee-4e5c-bc2f-06ef076721c1" providerId="ADAL" clId="{029F382C-872C-4829-B419-5B1F7D4FB09E}" dt="2024-07-17T16:34:09.259" v="5379" actId="108"/>
        <pc:sldMkLst>
          <pc:docMk/>
          <pc:sldMk cId="3610585950" sldId="293"/>
        </pc:sldMkLst>
        <pc:spChg chg="mod">
          <ac:chgData name="Michael Uvere" userId="4deaf9ae-61ee-4e5c-bc2f-06ef076721c1" providerId="ADAL" clId="{029F382C-872C-4829-B419-5B1F7D4FB09E}" dt="2024-07-17T15:29:49.756" v="4776" actId="20577"/>
          <ac:spMkLst>
            <pc:docMk/>
            <pc:sldMk cId="3610585950" sldId="293"/>
            <ac:spMk id="12" creationId="{00000000-0000-0000-0000-000000000000}"/>
          </ac:spMkLst>
        </pc:spChg>
        <pc:spChg chg="mod">
          <ac:chgData name="Michael Uvere" userId="4deaf9ae-61ee-4e5c-bc2f-06ef076721c1" providerId="ADAL" clId="{029F382C-872C-4829-B419-5B1F7D4FB09E}" dt="2024-07-17T11:18:21.898" v="3728" actId="20577"/>
          <ac:spMkLst>
            <pc:docMk/>
            <pc:sldMk cId="3610585950" sldId="293"/>
            <ac:spMk id="18" creationId="{00000000-0000-0000-0000-000000000000}"/>
          </ac:spMkLst>
        </pc:spChg>
        <pc:spChg chg="mod">
          <ac:chgData name="Michael Uvere" userId="4deaf9ae-61ee-4e5c-bc2f-06ef076721c1" providerId="ADAL" clId="{029F382C-872C-4829-B419-5B1F7D4FB09E}" dt="2024-07-17T11:20:29.649" v="3781" actId="20577"/>
          <ac:spMkLst>
            <pc:docMk/>
            <pc:sldMk cId="3610585950" sldId="293"/>
            <ac:spMk id="21" creationId="{00000000-0000-0000-0000-000000000000}"/>
          </ac:spMkLst>
        </pc:spChg>
        <pc:spChg chg="mod">
          <ac:chgData name="Michael Uvere" userId="4deaf9ae-61ee-4e5c-bc2f-06ef076721c1" providerId="ADAL" clId="{029F382C-872C-4829-B419-5B1F7D4FB09E}" dt="2024-07-17T11:20:35.886" v="3785" actId="20577"/>
          <ac:spMkLst>
            <pc:docMk/>
            <pc:sldMk cId="3610585950" sldId="293"/>
            <ac:spMk id="22" creationId="{00000000-0000-0000-0000-000000000000}"/>
          </ac:spMkLst>
        </pc:spChg>
        <pc:spChg chg="mod">
          <ac:chgData name="Michael Uvere" userId="4deaf9ae-61ee-4e5c-bc2f-06ef076721c1" providerId="ADAL" clId="{029F382C-872C-4829-B419-5B1F7D4FB09E}" dt="2024-07-17T16:34:09.259" v="5379" actId="108"/>
          <ac:spMkLst>
            <pc:docMk/>
            <pc:sldMk cId="3610585950" sldId="293"/>
            <ac:spMk id="29" creationId="{DC2AC9B7-558D-08BF-7B63-69462F816826}"/>
          </ac:spMkLst>
        </pc:spChg>
        <pc:graphicFrameChg chg="modGraphic">
          <ac:chgData name="Michael Uvere" userId="4deaf9ae-61ee-4e5c-bc2f-06ef076721c1" providerId="ADAL" clId="{029F382C-872C-4829-B419-5B1F7D4FB09E}" dt="2024-07-17T16:32:00.027" v="5318" actId="20577"/>
          <ac:graphicFrameMkLst>
            <pc:docMk/>
            <pc:sldMk cId="3610585950" sldId="293"/>
            <ac:graphicFrameMk id="25" creationId="{7E5DD2DE-275E-0423-B4BC-AA53573F9997}"/>
          </ac:graphicFrameMkLst>
        </pc:graphicFrameChg>
        <pc:picChg chg="add mod">
          <ac:chgData name="Michael Uvere" userId="4deaf9ae-61ee-4e5c-bc2f-06ef076721c1" providerId="ADAL" clId="{029F382C-872C-4829-B419-5B1F7D4FB09E}" dt="2024-07-17T11:26:12.366" v="3790" actId="1076"/>
          <ac:picMkLst>
            <pc:docMk/>
            <pc:sldMk cId="3610585950" sldId="293"/>
            <ac:picMk id="5" creationId="{EEFECA0C-D7D7-66FE-129C-8AA0BA26944E}"/>
          </ac:picMkLst>
        </pc:picChg>
        <pc:picChg chg="del">
          <ac:chgData name="Michael Uvere" userId="4deaf9ae-61ee-4e5c-bc2f-06ef076721c1" providerId="ADAL" clId="{029F382C-872C-4829-B419-5B1F7D4FB09E}" dt="2024-07-17T11:25:48.073" v="3786" actId="478"/>
          <ac:picMkLst>
            <pc:docMk/>
            <pc:sldMk cId="3610585950" sldId="293"/>
            <ac:picMk id="6" creationId="{5D9A240B-CE34-6758-92A6-DA740F98A1F4}"/>
          </ac:picMkLst>
        </pc:picChg>
        <pc:picChg chg="add mod">
          <ac:chgData name="Michael Uvere" userId="4deaf9ae-61ee-4e5c-bc2f-06ef076721c1" providerId="ADAL" clId="{029F382C-872C-4829-B419-5B1F7D4FB09E}" dt="2024-07-17T11:28:01.277" v="3799" actId="14100"/>
          <ac:picMkLst>
            <pc:docMk/>
            <pc:sldMk cId="3610585950" sldId="293"/>
            <ac:picMk id="8" creationId="{1E3EAF73-FC38-6CD5-F108-1AAA945C1BB9}"/>
          </ac:picMkLst>
        </pc:picChg>
        <pc:picChg chg="del">
          <ac:chgData name="Michael Uvere" userId="4deaf9ae-61ee-4e5c-bc2f-06ef076721c1" providerId="ADAL" clId="{029F382C-872C-4829-B419-5B1F7D4FB09E}" dt="2024-07-17T11:27:26.713" v="3791" actId="478"/>
          <ac:picMkLst>
            <pc:docMk/>
            <pc:sldMk cId="3610585950" sldId="293"/>
            <ac:picMk id="11" creationId="{028BF6C6-CC57-9B94-4F0A-95819582EE65}"/>
          </ac:picMkLst>
        </pc:picChg>
      </pc:sldChg>
      <pc:sldChg chg="modSp add mod">
        <pc:chgData name="Michael Uvere" userId="4deaf9ae-61ee-4e5c-bc2f-06ef076721c1" providerId="ADAL" clId="{029F382C-872C-4829-B419-5B1F7D4FB09E}" dt="2024-07-17T12:38:20.254" v="4596" actId="20577"/>
        <pc:sldMkLst>
          <pc:docMk/>
          <pc:sldMk cId="3187839153" sldId="294"/>
        </pc:sldMkLst>
        <pc:spChg chg="mod">
          <ac:chgData name="Michael Uvere" userId="4deaf9ae-61ee-4e5c-bc2f-06ef076721c1" providerId="ADAL" clId="{029F382C-872C-4829-B419-5B1F7D4FB09E}" dt="2024-07-17T11:30:20.075" v="3879" actId="20577"/>
          <ac:spMkLst>
            <pc:docMk/>
            <pc:sldMk cId="3187839153" sldId="294"/>
            <ac:spMk id="28" creationId="{7A84C608-C982-4499-7E6E-0567F1A5F8FD}"/>
          </ac:spMkLst>
        </pc:spChg>
        <pc:spChg chg="mod">
          <ac:chgData name="Michael Uvere" userId="4deaf9ae-61ee-4e5c-bc2f-06ef076721c1" providerId="ADAL" clId="{029F382C-872C-4829-B419-5B1F7D4FB09E}" dt="2024-07-17T12:27:41.194" v="4424" actId="20577"/>
          <ac:spMkLst>
            <pc:docMk/>
            <pc:sldMk cId="3187839153" sldId="294"/>
            <ac:spMk id="32" creationId="{7DC7B6D3-D5BF-C434-A788-C5C59ED9CA88}"/>
          </ac:spMkLst>
        </pc:spChg>
        <pc:spChg chg="mod">
          <ac:chgData name="Michael Uvere" userId="4deaf9ae-61ee-4e5c-bc2f-06ef076721c1" providerId="ADAL" clId="{029F382C-872C-4829-B419-5B1F7D4FB09E}" dt="2024-07-17T11:29:16.566" v="3803" actId="20577"/>
          <ac:spMkLst>
            <pc:docMk/>
            <pc:sldMk cId="3187839153" sldId="294"/>
            <ac:spMk id="33" creationId="{D1DA15E9-B809-500D-9DB3-A57CCE1F0670}"/>
          </ac:spMkLst>
        </pc:spChg>
        <pc:spChg chg="mod">
          <ac:chgData name="Michael Uvere" userId="4deaf9ae-61ee-4e5c-bc2f-06ef076721c1" providerId="ADAL" clId="{029F382C-872C-4829-B419-5B1F7D4FB09E}" dt="2024-07-17T12:38:20.254" v="4596" actId="20577"/>
          <ac:spMkLst>
            <pc:docMk/>
            <pc:sldMk cId="3187839153" sldId="294"/>
            <ac:spMk id="34" creationId="{9613B68E-9A6B-9F55-14C4-0B4168EB6F54}"/>
          </ac:spMkLst>
        </pc:spChg>
        <pc:spChg chg="mod">
          <ac:chgData name="Michael Uvere" userId="4deaf9ae-61ee-4e5c-bc2f-06ef076721c1" providerId="ADAL" clId="{029F382C-872C-4829-B419-5B1F7D4FB09E}" dt="2024-07-17T12:27:47.491" v="4429" actId="20577"/>
          <ac:spMkLst>
            <pc:docMk/>
            <pc:sldMk cId="3187839153" sldId="294"/>
            <ac:spMk id="45" creationId="{728768B0-DA30-A0DA-7D0B-07722A2B389B}"/>
          </ac:spMkLst>
        </pc:spChg>
      </pc:sldChg>
      <pc:sldChg chg="add del">
        <pc:chgData name="Michael Uvere" userId="4deaf9ae-61ee-4e5c-bc2f-06ef076721c1" providerId="ADAL" clId="{029F382C-872C-4829-B419-5B1F7D4FB09E}" dt="2024-07-17T12:21:57.248" v="4389" actId="47"/>
        <pc:sldMkLst>
          <pc:docMk/>
          <pc:sldMk cId="2618733512" sldId="295"/>
        </pc:sldMkLst>
      </pc:sldChg>
      <pc:sldChg chg="modSp add del mod">
        <pc:chgData name="Michael Uvere" userId="4deaf9ae-61ee-4e5c-bc2f-06ef076721c1" providerId="ADAL" clId="{029F382C-872C-4829-B419-5B1F7D4FB09E}" dt="2024-07-17T12:22:04.249" v="4390" actId="47"/>
        <pc:sldMkLst>
          <pc:docMk/>
          <pc:sldMk cId="134915718" sldId="296"/>
        </pc:sldMkLst>
        <pc:picChg chg="mod">
          <ac:chgData name="Michael Uvere" userId="4deaf9ae-61ee-4e5c-bc2f-06ef076721c1" providerId="ADAL" clId="{029F382C-872C-4829-B419-5B1F7D4FB09E}" dt="2024-07-17T12:11:54.974" v="4368" actId="1035"/>
          <ac:picMkLst>
            <pc:docMk/>
            <pc:sldMk cId="134915718" sldId="296"/>
            <ac:picMk id="5" creationId="{EEFECA0C-D7D7-66FE-129C-8AA0BA26944E}"/>
          </ac:picMkLst>
        </pc:picChg>
      </pc:sldChg>
      <pc:sldChg chg="add del">
        <pc:chgData name="Michael Uvere" userId="4deaf9ae-61ee-4e5c-bc2f-06ef076721c1" providerId="ADAL" clId="{029F382C-872C-4829-B419-5B1F7D4FB09E}" dt="2024-07-17T12:22:07.929" v="4391" actId="47"/>
        <pc:sldMkLst>
          <pc:docMk/>
          <pc:sldMk cId="1418450679" sldId="297"/>
        </pc:sldMkLst>
      </pc:sldChg>
      <pc:sldChg chg="modSp add mod">
        <pc:chgData name="Michael Uvere" userId="4deaf9ae-61ee-4e5c-bc2f-06ef076721c1" providerId="ADAL" clId="{029F382C-872C-4829-B419-5B1F7D4FB09E}" dt="2024-07-17T11:48:39.708" v="3955" actId="20577"/>
        <pc:sldMkLst>
          <pc:docMk/>
          <pc:sldMk cId="4082907125" sldId="298"/>
        </pc:sldMkLst>
        <pc:spChg chg="mod">
          <ac:chgData name="Michael Uvere" userId="4deaf9ae-61ee-4e5c-bc2f-06ef076721c1" providerId="ADAL" clId="{029F382C-872C-4829-B419-5B1F7D4FB09E}" dt="2024-07-17T11:48:39.708" v="3955" actId="20577"/>
          <ac:spMkLst>
            <pc:docMk/>
            <pc:sldMk cId="4082907125" sldId="298"/>
            <ac:spMk id="8" creationId="{E8411792-B684-EA86-13EA-504591193E9D}"/>
          </ac:spMkLst>
        </pc:spChg>
      </pc:sldChg>
      <pc:sldChg chg="addSp delSp modSp add mod">
        <pc:chgData name="Michael Uvere" userId="4deaf9ae-61ee-4e5c-bc2f-06ef076721c1" providerId="ADAL" clId="{029F382C-872C-4829-B419-5B1F7D4FB09E}" dt="2024-07-17T16:38:44.489" v="5410" actId="20577"/>
        <pc:sldMkLst>
          <pc:docMk/>
          <pc:sldMk cId="3092205456" sldId="299"/>
        </pc:sldMkLst>
        <pc:spChg chg="mod">
          <ac:chgData name="Michael Uvere" userId="4deaf9ae-61ee-4e5c-bc2f-06ef076721c1" providerId="ADAL" clId="{029F382C-872C-4829-B419-5B1F7D4FB09E}" dt="2024-07-17T15:39:53.957" v="4789" actId="20577"/>
          <ac:spMkLst>
            <pc:docMk/>
            <pc:sldMk cId="3092205456" sldId="299"/>
            <ac:spMk id="12" creationId="{00000000-0000-0000-0000-000000000000}"/>
          </ac:spMkLst>
        </pc:spChg>
        <pc:spChg chg="mod">
          <ac:chgData name="Michael Uvere" userId="4deaf9ae-61ee-4e5c-bc2f-06ef076721c1" providerId="ADAL" clId="{029F382C-872C-4829-B419-5B1F7D4FB09E}" dt="2024-07-17T11:51:44.050" v="4015" actId="108"/>
          <ac:spMkLst>
            <pc:docMk/>
            <pc:sldMk cId="3092205456" sldId="299"/>
            <ac:spMk id="18" creationId="{00000000-0000-0000-0000-000000000000}"/>
          </ac:spMkLst>
        </pc:spChg>
        <pc:spChg chg="mod">
          <ac:chgData name="Michael Uvere" userId="4deaf9ae-61ee-4e5c-bc2f-06ef076721c1" providerId="ADAL" clId="{029F382C-872C-4829-B419-5B1F7D4FB09E}" dt="2024-07-17T16:38:18.726" v="5404" actId="108"/>
          <ac:spMkLst>
            <pc:docMk/>
            <pc:sldMk cId="3092205456" sldId="299"/>
            <ac:spMk id="29" creationId="{DC2AC9B7-558D-08BF-7B63-69462F816826}"/>
          </ac:spMkLst>
        </pc:spChg>
        <pc:graphicFrameChg chg="modGraphic">
          <ac:chgData name="Michael Uvere" userId="4deaf9ae-61ee-4e5c-bc2f-06ef076721c1" providerId="ADAL" clId="{029F382C-872C-4829-B419-5B1F7D4FB09E}" dt="2024-07-17T16:38:44.489" v="5410" actId="20577"/>
          <ac:graphicFrameMkLst>
            <pc:docMk/>
            <pc:sldMk cId="3092205456" sldId="299"/>
            <ac:graphicFrameMk id="25" creationId="{7E5DD2DE-275E-0423-B4BC-AA53573F9997}"/>
          </ac:graphicFrameMkLst>
        </pc:graphicFrameChg>
        <pc:picChg chg="del">
          <ac:chgData name="Michael Uvere" userId="4deaf9ae-61ee-4e5c-bc2f-06ef076721c1" providerId="ADAL" clId="{029F382C-872C-4829-B419-5B1F7D4FB09E}" dt="2024-07-17T11:54:41.289" v="4108" actId="478"/>
          <ac:picMkLst>
            <pc:docMk/>
            <pc:sldMk cId="3092205456" sldId="299"/>
            <ac:picMk id="5" creationId="{EEFECA0C-D7D7-66FE-129C-8AA0BA26944E}"/>
          </ac:picMkLst>
        </pc:picChg>
        <pc:picChg chg="add mod">
          <ac:chgData name="Michael Uvere" userId="4deaf9ae-61ee-4e5c-bc2f-06ef076721c1" providerId="ADAL" clId="{029F382C-872C-4829-B419-5B1F7D4FB09E}" dt="2024-07-17T11:57:09.669" v="4113" actId="1076"/>
          <ac:picMkLst>
            <pc:docMk/>
            <pc:sldMk cId="3092205456" sldId="299"/>
            <ac:picMk id="6" creationId="{040F4892-75BC-1D8A-1B19-C14B7742F45B}"/>
          </ac:picMkLst>
        </pc:picChg>
        <pc:picChg chg="del">
          <ac:chgData name="Michael Uvere" userId="4deaf9ae-61ee-4e5c-bc2f-06ef076721c1" providerId="ADAL" clId="{029F382C-872C-4829-B419-5B1F7D4FB09E}" dt="2024-07-17T11:54:43.274" v="4109" actId="478"/>
          <ac:picMkLst>
            <pc:docMk/>
            <pc:sldMk cId="3092205456" sldId="299"/>
            <ac:picMk id="8" creationId="{1E3EAF73-FC38-6CD5-F108-1AAA945C1BB9}"/>
          </ac:picMkLst>
        </pc:picChg>
        <pc:picChg chg="add mod">
          <ac:chgData name="Michael Uvere" userId="4deaf9ae-61ee-4e5c-bc2f-06ef076721c1" providerId="ADAL" clId="{029F382C-872C-4829-B419-5B1F7D4FB09E}" dt="2024-07-17T16:33:30.887" v="5363" actId="14100"/>
          <ac:picMkLst>
            <pc:docMk/>
            <pc:sldMk cId="3092205456" sldId="299"/>
            <ac:picMk id="11" creationId="{0CF204E7-1B72-C4EC-B76F-3DFC0447BE24}"/>
          </ac:picMkLst>
        </pc:picChg>
      </pc:sldChg>
      <pc:sldChg chg="modSp add mod">
        <pc:chgData name="Michael Uvere" userId="4deaf9ae-61ee-4e5c-bc2f-06ef076721c1" providerId="ADAL" clId="{029F382C-872C-4829-B419-5B1F7D4FB09E}" dt="2024-07-17T16:37:45.300" v="5397" actId="20577"/>
        <pc:sldMkLst>
          <pc:docMk/>
          <pc:sldMk cId="4145959781" sldId="300"/>
        </pc:sldMkLst>
        <pc:spChg chg="mod">
          <ac:chgData name="Michael Uvere" userId="4deaf9ae-61ee-4e5c-bc2f-06ef076721c1" providerId="ADAL" clId="{029F382C-872C-4829-B419-5B1F7D4FB09E}" dt="2024-07-17T12:38:52.203" v="4606" actId="20577"/>
          <ac:spMkLst>
            <pc:docMk/>
            <pc:sldMk cId="4145959781" sldId="300"/>
            <ac:spMk id="32" creationId="{7DC7B6D3-D5BF-C434-A788-C5C59ED9CA88}"/>
          </ac:spMkLst>
        </pc:spChg>
        <pc:spChg chg="mod">
          <ac:chgData name="Michael Uvere" userId="4deaf9ae-61ee-4e5c-bc2f-06ef076721c1" providerId="ADAL" clId="{029F382C-872C-4829-B419-5B1F7D4FB09E}" dt="2024-07-17T11:51:50.605" v="4019" actId="20577"/>
          <ac:spMkLst>
            <pc:docMk/>
            <pc:sldMk cId="4145959781" sldId="300"/>
            <ac:spMk id="33" creationId="{D1DA15E9-B809-500D-9DB3-A57CCE1F0670}"/>
          </ac:spMkLst>
        </pc:spChg>
        <pc:spChg chg="mod">
          <ac:chgData name="Michael Uvere" userId="4deaf9ae-61ee-4e5c-bc2f-06ef076721c1" providerId="ADAL" clId="{029F382C-872C-4829-B419-5B1F7D4FB09E}" dt="2024-07-17T16:37:45.300" v="5397" actId="20577"/>
          <ac:spMkLst>
            <pc:docMk/>
            <pc:sldMk cId="4145959781" sldId="300"/>
            <ac:spMk id="34" creationId="{9613B68E-9A6B-9F55-14C4-0B4168EB6F54}"/>
          </ac:spMkLst>
        </pc:spChg>
        <pc:spChg chg="mod">
          <ac:chgData name="Michael Uvere" userId="4deaf9ae-61ee-4e5c-bc2f-06ef076721c1" providerId="ADAL" clId="{029F382C-872C-4829-B419-5B1F7D4FB09E}" dt="2024-07-17T12:28:27.474" v="4438" actId="20577"/>
          <ac:spMkLst>
            <pc:docMk/>
            <pc:sldMk cId="4145959781" sldId="300"/>
            <ac:spMk id="45" creationId="{728768B0-DA30-A0DA-7D0B-07722A2B389B}"/>
          </ac:spMkLst>
        </pc:spChg>
      </pc:sldChg>
      <pc:sldChg chg="modSp add mod">
        <pc:chgData name="Michael Uvere" userId="4deaf9ae-61ee-4e5c-bc2f-06ef076721c1" providerId="ADAL" clId="{029F382C-872C-4829-B419-5B1F7D4FB09E}" dt="2024-07-17T11:54:06.923" v="4097" actId="20577"/>
        <pc:sldMkLst>
          <pc:docMk/>
          <pc:sldMk cId="2775650249" sldId="301"/>
        </pc:sldMkLst>
        <pc:spChg chg="mod">
          <ac:chgData name="Michael Uvere" userId="4deaf9ae-61ee-4e5c-bc2f-06ef076721c1" providerId="ADAL" clId="{029F382C-872C-4829-B419-5B1F7D4FB09E}" dt="2024-07-17T11:54:06.923" v="4097" actId="20577"/>
          <ac:spMkLst>
            <pc:docMk/>
            <pc:sldMk cId="2775650249" sldId="301"/>
            <ac:spMk id="8" creationId="{E8411792-B684-EA86-13EA-504591193E9D}"/>
          </ac:spMkLst>
        </pc:spChg>
      </pc:sldChg>
      <pc:sldChg chg="addSp delSp modSp add mod">
        <pc:chgData name="Michael Uvere" userId="4deaf9ae-61ee-4e5c-bc2f-06ef076721c1" providerId="ADAL" clId="{029F382C-872C-4829-B419-5B1F7D4FB09E}" dt="2024-07-17T16:42:52.458" v="5480" actId="20577"/>
        <pc:sldMkLst>
          <pc:docMk/>
          <pc:sldMk cId="76682222" sldId="302"/>
        </pc:sldMkLst>
        <pc:spChg chg="mod">
          <ac:chgData name="Michael Uvere" userId="4deaf9ae-61ee-4e5c-bc2f-06ef076721c1" providerId="ADAL" clId="{029F382C-872C-4829-B419-5B1F7D4FB09E}" dt="2024-07-17T15:42:51.897" v="4820" actId="20577"/>
          <ac:spMkLst>
            <pc:docMk/>
            <pc:sldMk cId="76682222" sldId="302"/>
            <ac:spMk id="12" creationId="{00000000-0000-0000-0000-000000000000}"/>
          </ac:spMkLst>
        </pc:spChg>
        <pc:spChg chg="mod">
          <ac:chgData name="Michael Uvere" userId="4deaf9ae-61ee-4e5c-bc2f-06ef076721c1" providerId="ADAL" clId="{029F382C-872C-4829-B419-5B1F7D4FB09E}" dt="2024-07-17T11:58:34.265" v="4134" actId="20577"/>
          <ac:spMkLst>
            <pc:docMk/>
            <pc:sldMk cId="76682222" sldId="302"/>
            <ac:spMk id="18" creationId="{00000000-0000-0000-0000-000000000000}"/>
          </ac:spMkLst>
        </pc:spChg>
        <pc:spChg chg="mod">
          <ac:chgData name="Michael Uvere" userId="4deaf9ae-61ee-4e5c-bc2f-06ef076721c1" providerId="ADAL" clId="{029F382C-872C-4829-B419-5B1F7D4FB09E}" dt="2024-07-17T11:59:39.544" v="4156" actId="20577"/>
          <ac:spMkLst>
            <pc:docMk/>
            <pc:sldMk cId="76682222" sldId="302"/>
            <ac:spMk id="21" creationId="{00000000-0000-0000-0000-000000000000}"/>
          </ac:spMkLst>
        </pc:spChg>
        <pc:spChg chg="mod">
          <ac:chgData name="Michael Uvere" userId="4deaf9ae-61ee-4e5c-bc2f-06ef076721c1" providerId="ADAL" clId="{029F382C-872C-4829-B419-5B1F7D4FB09E}" dt="2024-07-17T11:59:42.787" v="4158" actId="20577"/>
          <ac:spMkLst>
            <pc:docMk/>
            <pc:sldMk cId="76682222" sldId="302"/>
            <ac:spMk id="22" creationId="{00000000-0000-0000-0000-000000000000}"/>
          </ac:spMkLst>
        </pc:spChg>
        <pc:spChg chg="mod">
          <ac:chgData name="Michael Uvere" userId="4deaf9ae-61ee-4e5c-bc2f-06ef076721c1" providerId="ADAL" clId="{029F382C-872C-4829-B419-5B1F7D4FB09E}" dt="2024-07-17T16:42:52.458" v="5480" actId="20577"/>
          <ac:spMkLst>
            <pc:docMk/>
            <pc:sldMk cId="76682222" sldId="302"/>
            <ac:spMk id="29" creationId="{DC2AC9B7-558D-08BF-7B63-69462F816826}"/>
          </ac:spMkLst>
        </pc:spChg>
        <pc:graphicFrameChg chg="modGraphic">
          <ac:chgData name="Michael Uvere" userId="4deaf9ae-61ee-4e5c-bc2f-06ef076721c1" providerId="ADAL" clId="{029F382C-872C-4829-B419-5B1F7D4FB09E}" dt="2024-07-17T16:39:19.360" v="5420" actId="20577"/>
          <ac:graphicFrameMkLst>
            <pc:docMk/>
            <pc:sldMk cId="76682222" sldId="302"/>
            <ac:graphicFrameMk id="25" creationId="{7E5DD2DE-275E-0423-B4BC-AA53573F9997}"/>
          </ac:graphicFrameMkLst>
        </pc:graphicFrameChg>
        <pc:picChg chg="del">
          <ac:chgData name="Michael Uvere" userId="4deaf9ae-61ee-4e5c-bc2f-06ef076721c1" providerId="ADAL" clId="{029F382C-872C-4829-B419-5B1F7D4FB09E}" dt="2024-07-17T11:58:18.139" v="4118" actId="478"/>
          <ac:picMkLst>
            <pc:docMk/>
            <pc:sldMk cId="76682222" sldId="302"/>
            <ac:picMk id="5" creationId="{EEFECA0C-D7D7-66FE-129C-8AA0BA26944E}"/>
          </ac:picMkLst>
        </pc:picChg>
        <pc:picChg chg="add mod">
          <ac:chgData name="Michael Uvere" userId="4deaf9ae-61ee-4e5c-bc2f-06ef076721c1" providerId="ADAL" clId="{029F382C-872C-4829-B419-5B1F7D4FB09E}" dt="2024-07-17T12:02:37.378" v="4162" actId="1076"/>
          <ac:picMkLst>
            <pc:docMk/>
            <pc:sldMk cId="76682222" sldId="302"/>
            <ac:picMk id="6" creationId="{6707474A-5BEB-280E-617C-DA30FB258D34}"/>
          </ac:picMkLst>
        </pc:picChg>
        <pc:picChg chg="del">
          <ac:chgData name="Michael Uvere" userId="4deaf9ae-61ee-4e5c-bc2f-06ef076721c1" providerId="ADAL" clId="{029F382C-872C-4829-B419-5B1F7D4FB09E}" dt="2024-07-17T11:58:20.963" v="4119" actId="478"/>
          <ac:picMkLst>
            <pc:docMk/>
            <pc:sldMk cId="76682222" sldId="302"/>
            <ac:picMk id="8" creationId="{1E3EAF73-FC38-6CD5-F108-1AAA945C1BB9}"/>
          </ac:picMkLst>
        </pc:picChg>
        <pc:picChg chg="add mod">
          <ac:chgData name="Michael Uvere" userId="4deaf9ae-61ee-4e5c-bc2f-06ef076721c1" providerId="ADAL" clId="{029F382C-872C-4829-B419-5B1F7D4FB09E}" dt="2024-07-17T12:04:00.653" v="4167" actId="14100"/>
          <ac:picMkLst>
            <pc:docMk/>
            <pc:sldMk cId="76682222" sldId="302"/>
            <ac:picMk id="11" creationId="{EEF993E1-3A6C-E8C8-A014-84234F68DF1E}"/>
          </ac:picMkLst>
        </pc:picChg>
      </pc:sldChg>
      <pc:sldChg chg="modSp add mod">
        <pc:chgData name="Michael Uvere" userId="4deaf9ae-61ee-4e5c-bc2f-06ef076721c1" providerId="ADAL" clId="{029F382C-872C-4829-B419-5B1F7D4FB09E}" dt="2024-07-17T16:40:45.576" v="5450" actId="20577"/>
        <pc:sldMkLst>
          <pc:docMk/>
          <pc:sldMk cId="617293472" sldId="303"/>
        </pc:sldMkLst>
        <pc:spChg chg="mod">
          <ac:chgData name="Michael Uvere" userId="4deaf9ae-61ee-4e5c-bc2f-06ef076721c1" providerId="ADAL" clId="{029F382C-872C-4829-B419-5B1F7D4FB09E}" dt="2024-07-17T12:04:35.360" v="4195" actId="20577"/>
          <ac:spMkLst>
            <pc:docMk/>
            <pc:sldMk cId="617293472" sldId="303"/>
            <ac:spMk id="28" creationId="{7A84C608-C982-4499-7E6E-0567F1A5F8FD}"/>
          </ac:spMkLst>
        </pc:spChg>
        <pc:spChg chg="mod">
          <ac:chgData name="Michael Uvere" userId="4deaf9ae-61ee-4e5c-bc2f-06ef076721c1" providerId="ADAL" clId="{029F382C-872C-4829-B419-5B1F7D4FB09E}" dt="2024-07-17T12:29:12.270" v="4442" actId="20577"/>
          <ac:spMkLst>
            <pc:docMk/>
            <pc:sldMk cId="617293472" sldId="303"/>
            <ac:spMk id="32" creationId="{7DC7B6D3-D5BF-C434-A788-C5C59ED9CA88}"/>
          </ac:spMkLst>
        </pc:spChg>
        <pc:spChg chg="mod">
          <ac:chgData name="Michael Uvere" userId="4deaf9ae-61ee-4e5c-bc2f-06ef076721c1" providerId="ADAL" clId="{029F382C-872C-4829-B419-5B1F7D4FB09E}" dt="2024-07-17T16:40:45.576" v="5450" actId="20577"/>
          <ac:spMkLst>
            <pc:docMk/>
            <pc:sldMk cId="617293472" sldId="303"/>
            <ac:spMk id="34" creationId="{9613B68E-9A6B-9F55-14C4-0B4168EB6F54}"/>
          </ac:spMkLst>
        </pc:spChg>
        <pc:spChg chg="mod">
          <ac:chgData name="Michael Uvere" userId="4deaf9ae-61ee-4e5c-bc2f-06ef076721c1" providerId="ADAL" clId="{029F382C-872C-4829-B419-5B1F7D4FB09E}" dt="2024-07-17T12:29:19.007" v="4446" actId="20577"/>
          <ac:spMkLst>
            <pc:docMk/>
            <pc:sldMk cId="617293472" sldId="303"/>
            <ac:spMk id="45" creationId="{728768B0-DA30-A0DA-7D0B-07722A2B389B}"/>
          </ac:spMkLst>
        </pc:spChg>
      </pc:sldChg>
      <pc:sldChg chg="modSp add mod">
        <pc:chgData name="Michael Uvere" userId="4deaf9ae-61ee-4e5c-bc2f-06ef076721c1" providerId="ADAL" clId="{029F382C-872C-4829-B419-5B1F7D4FB09E}" dt="2024-07-17T12:06:55.932" v="4276" actId="20577"/>
        <pc:sldMkLst>
          <pc:docMk/>
          <pc:sldMk cId="1457060505" sldId="304"/>
        </pc:sldMkLst>
        <pc:spChg chg="mod">
          <ac:chgData name="Michael Uvere" userId="4deaf9ae-61ee-4e5c-bc2f-06ef076721c1" providerId="ADAL" clId="{029F382C-872C-4829-B419-5B1F7D4FB09E}" dt="2024-07-17T12:06:55.932" v="4276" actId="20577"/>
          <ac:spMkLst>
            <pc:docMk/>
            <pc:sldMk cId="1457060505" sldId="304"/>
            <ac:spMk id="8" creationId="{E8411792-B684-EA86-13EA-504591193E9D}"/>
          </ac:spMkLst>
        </pc:spChg>
      </pc:sldChg>
      <pc:sldChg chg="addSp delSp modSp add mod">
        <pc:chgData name="Michael Uvere" userId="4deaf9ae-61ee-4e5c-bc2f-06ef076721c1" providerId="ADAL" clId="{029F382C-872C-4829-B419-5B1F7D4FB09E}" dt="2024-07-17T16:44:14.104" v="5508" actId="20577"/>
        <pc:sldMkLst>
          <pc:docMk/>
          <pc:sldMk cId="1248609165" sldId="305"/>
        </pc:sldMkLst>
        <pc:spChg chg="mod">
          <ac:chgData name="Michael Uvere" userId="4deaf9ae-61ee-4e5c-bc2f-06ef076721c1" providerId="ADAL" clId="{029F382C-872C-4829-B419-5B1F7D4FB09E}" dt="2024-07-17T15:43:38.754" v="4837" actId="20577"/>
          <ac:spMkLst>
            <pc:docMk/>
            <pc:sldMk cId="1248609165" sldId="305"/>
            <ac:spMk id="12" creationId="{00000000-0000-0000-0000-000000000000}"/>
          </ac:spMkLst>
        </pc:spChg>
        <pc:spChg chg="mod">
          <ac:chgData name="Michael Uvere" userId="4deaf9ae-61ee-4e5c-bc2f-06ef076721c1" providerId="ADAL" clId="{029F382C-872C-4829-B419-5B1F7D4FB09E}" dt="2024-07-17T12:08:07.801" v="4313" actId="108"/>
          <ac:spMkLst>
            <pc:docMk/>
            <pc:sldMk cId="1248609165" sldId="305"/>
            <ac:spMk id="18" creationId="{00000000-0000-0000-0000-000000000000}"/>
          </ac:spMkLst>
        </pc:spChg>
        <pc:spChg chg="mod">
          <ac:chgData name="Michael Uvere" userId="4deaf9ae-61ee-4e5c-bc2f-06ef076721c1" providerId="ADAL" clId="{029F382C-872C-4829-B419-5B1F7D4FB09E}" dt="2024-07-17T16:43:37.892" v="5498" actId="108"/>
          <ac:spMkLst>
            <pc:docMk/>
            <pc:sldMk cId="1248609165" sldId="305"/>
            <ac:spMk id="29" creationId="{DC2AC9B7-558D-08BF-7B63-69462F816826}"/>
          </ac:spMkLst>
        </pc:spChg>
        <pc:graphicFrameChg chg="modGraphic">
          <ac:chgData name="Michael Uvere" userId="4deaf9ae-61ee-4e5c-bc2f-06ef076721c1" providerId="ADAL" clId="{029F382C-872C-4829-B419-5B1F7D4FB09E}" dt="2024-07-17T16:44:14.104" v="5508" actId="20577"/>
          <ac:graphicFrameMkLst>
            <pc:docMk/>
            <pc:sldMk cId="1248609165" sldId="305"/>
            <ac:graphicFrameMk id="25" creationId="{7E5DD2DE-275E-0423-B4BC-AA53573F9997}"/>
          </ac:graphicFrameMkLst>
        </pc:graphicFrameChg>
        <pc:picChg chg="del">
          <ac:chgData name="Michael Uvere" userId="4deaf9ae-61ee-4e5c-bc2f-06ef076721c1" providerId="ADAL" clId="{029F382C-872C-4829-B419-5B1F7D4FB09E}" dt="2024-07-17T12:07:01.019" v="4277" actId="478"/>
          <ac:picMkLst>
            <pc:docMk/>
            <pc:sldMk cId="1248609165" sldId="305"/>
            <ac:picMk id="6" creationId="{6707474A-5BEB-280E-617C-DA30FB258D34}"/>
          </ac:picMkLst>
        </pc:picChg>
        <pc:picChg chg="add mod">
          <ac:chgData name="Michael Uvere" userId="4deaf9ae-61ee-4e5c-bc2f-06ef076721c1" providerId="ADAL" clId="{029F382C-872C-4829-B419-5B1F7D4FB09E}" dt="2024-07-17T12:09:21.059" v="4317" actId="14100"/>
          <ac:picMkLst>
            <pc:docMk/>
            <pc:sldMk cId="1248609165" sldId="305"/>
            <ac:picMk id="7" creationId="{5761DCB2-A077-42A1-AF46-FFFEC5D03720}"/>
          </ac:picMkLst>
        </pc:picChg>
        <pc:picChg chg="add mod">
          <ac:chgData name="Michael Uvere" userId="4deaf9ae-61ee-4e5c-bc2f-06ef076721c1" providerId="ADAL" clId="{029F382C-872C-4829-B419-5B1F7D4FB09E}" dt="2024-07-17T12:12:18.575" v="4371" actId="14100"/>
          <ac:picMkLst>
            <pc:docMk/>
            <pc:sldMk cId="1248609165" sldId="305"/>
            <ac:picMk id="8" creationId="{8EBC1FBF-BCC2-5DA0-3386-6081B2BAF2D8}"/>
          </ac:picMkLst>
        </pc:picChg>
        <pc:picChg chg="del">
          <ac:chgData name="Michael Uvere" userId="4deaf9ae-61ee-4e5c-bc2f-06ef076721c1" providerId="ADAL" clId="{029F382C-872C-4829-B419-5B1F7D4FB09E}" dt="2024-07-17T12:07:02.664" v="4278" actId="478"/>
          <ac:picMkLst>
            <pc:docMk/>
            <pc:sldMk cId="1248609165" sldId="305"/>
            <ac:picMk id="11" creationId="{EEF993E1-3A6C-E8C8-A014-84234F68DF1E}"/>
          </ac:picMkLst>
        </pc:picChg>
      </pc:sldChg>
      <pc:sldChg chg="modSp add mod">
        <pc:chgData name="Michael Uvere" userId="4deaf9ae-61ee-4e5c-bc2f-06ef076721c1" providerId="ADAL" clId="{029F382C-872C-4829-B419-5B1F7D4FB09E}" dt="2024-07-17T12:39:50.606" v="4623" actId="20577"/>
        <pc:sldMkLst>
          <pc:docMk/>
          <pc:sldMk cId="986355985" sldId="306"/>
        </pc:sldMkLst>
        <pc:spChg chg="mod">
          <ac:chgData name="Michael Uvere" userId="4deaf9ae-61ee-4e5c-bc2f-06ef076721c1" providerId="ADAL" clId="{029F382C-872C-4829-B419-5B1F7D4FB09E}" dt="2024-07-17T12:29:55.474" v="4451" actId="20577"/>
          <ac:spMkLst>
            <pc:docMk/>
            <pc:sldMk cId="986355985" sldId="306"/>
            <ac:spMk id="32" creationId="{7DC7B6D3-D5BF-C434-A788-C5C59ED9CA88}"/>
          </ac:spMkLst>
        </pc:spChg>
        <pc:spChg chg="mod">
          <ac:chgData name="Michael Uvere" userId="4deaf9ae-61ee-4e5c-bc2f-06ef076721c1" providerId="ADAL" clId="{029F382C-872C-4829-B419-5B1F7D4FB09E}" dt="2024-07-17T12:39:50.606" v="4623" actId="20577"/>
          <ac:spMkLst>
            <pc:docMk/>
            <pc:sldMk cId="986355985" sldId="306"/>
            <ac:spMk id="34" creationId="{9613B68E-9A6B-9F55-14C4-0B4168EB6F54}"/>
          </ac:spMkLst>
        </pc:spChg>
        <pc:spChg chg="mod">
          <ac:chgData name="Michael Uvere" userId="4deaf9ae-61ee-4e5c-bc2f-06ef076721c1" providerId="ADAL" clId="{029F382C-872C-4829-B419-5B1F7D4FB09E}" dt="2024-07-17T12:30:05.245" v="4457" actId="20577"/>
          <ac:spMkLst>
            <pc:docMk/>
            <pc:sldMk cId="986355985" sldId="306"/>
            <ac:spMk id="45" creationId="{728768B0-DA30-A0DA-7D0B-07722A2B389B}"/>
          </ac:spMkLst>
        </pc:spChg>
      </pc:sldChg>
      <pc:sldChg chg="modSp add mod">
        <pc:chgData name="Michael Uvere" userId="4deaf9ae-61ee-4e5c-bc2f-06ef076721c1" providerId="ADAL" clId="{029F382C-872C-4829-B419-5B1F7D4FB09E}" dt="2024-07-17T16:53:33.192" v="5764" actId="20577"/>
        <pc:sldMkLst>
          <pc:docMk/>
          <pc:sldMk cId="505137477" sldId="307"/>
        </pc:sldMkLst>
        <pc:spChg chg="mod">
          <ac:chgData name="Michael Uvere" userId="4deaf9ae-61ee-4e5c-bc2f-06ef076721c1" providerId="ADAL" clId="{029F382C-872C-4829-B419-5B1F7D4FB09E}" dt="2024-07-17T16:45:52.302" v="5581" actId="20577"/>
          <ac:spMkLst>
            <pc:docMk/>
            <pc:sldMk cId="505137477" sldId="307"/>
            <ac:spMk id="13" creationId="{00000000-0000-0000-0000-000000000000}"/>
          </ac:spMkLst>
        </pc:spChg>
        <pc:graphicFrameChg chg="mod modGraphic">
          <ac:chgData name="Michael Uvere" userId="4deaf9ae-61ee-4e5c-bc2f-06ef076721c1" providerId="ADAL" clId="{029F382C-872C-4829-B419-5B1F7D4FB09E}" dt="2024-07-17T16:53:33.192" v="5764" actId="20577"/>
          <ac:graphicFrameMkLst>
            <pc:docMk/>
            <pc:sldMk cId="505137477" sldId="307"/>
            <ac:graphicFrameMk id="2" creationId="{5F6AF44B-531E-D1B1-C3D3-31775358DB4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9E574-C6CB-4D4E-97FD-CF3EBE44F197}"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B45FB-97BF-4D6E-8F8D-353C7D338DA1}" type="slidenum">
              <a:rPr lang="en-GB" smtClean="0"/>
              <a:t>‹#›</a:t>
            </a:fld>
            <a:endParaRPr lang="en-GB"/>
          </a:p>
        </p:txBody>
      </p:sp>
    </p:spTree>
    <p:extLst>
      <p:ext uri="{BB962C8B-B14F-4D97-AF65-F5344CB8AC3E}">
        <p14:creationId xmlns:p14="http://schemas.microsoft.com/office/powerpoint/2010/main" val="60716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6</a:t>
            </a:fld>
            <a:endParaRPr lang="en-GB"/>
          </a:p>
        </p:txBody>
      </p:sp>
    </p:spTree>
    <p:extLst>
      <p:ext uri="{BB962C8B-B14F-4D97-AF65-F5344CB8AC3E}">
        <p14:creationId xmlns:p14="http://schemas.microsoft.com/office/powerpoint/2010/main" val="359158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21</a:t>
            </a:fld>
            <a:endParaRPr lang="en-GB"/>
          </a:p>
        </p:txBody>
      </p:sp>
    </p:spTree>
    <p:extLst>
      <p:ext uri="{BB962C8B-B14F-4D97-AF65-F5344CB8AC3E}">
        <p14:creationId xmlns:p14="http://schemas.microsoft.com/office/powerpoint/2010/main" val="222782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23</a:t>
            </a:fld>
            <a:endParaRPr lang="en-GB"/>
          </a:p>
        </p:txBody>
      </p:sp>
    </p:spTree>
    <p:extLst>
      <p:ext uri="{BB962C8B-B14F-4D97-AF65-F5344CB8AC3E}">
        <p14:creationId xmlns:p14="http://schemas.microsoft.com/office/powerpoint/2010/main" val="3116935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24</a:t>
            </a:fld>
            <a:endParaRPr lang="en-GB"/>
          </a:p>
        </p:txBody>
      </p:sp>
    </p:spTree>
    <p:extLst>
      <p:ext uri="{BB962C8B-B14F-4D97-AF65-F5344CB8AC3E}">
        <p14:creationId xmlns:p14="http://schemas.microsoft.com/office/powerpoint/2010/main" val="162125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26</a:t>
            </a:fld>
            <a:endParaRPr lang="en-GB"/>
          </a:p>
        </p:txBody>
      </p:sp>
    </p:spTree>
    <p:extLst>
      <p:ext uri="{BB962C8B-B14F-4D97-AF65-F5344CB8AC3E}">
        <p14:creationId xmlns:p14="http://schemas.microsoft.com/office/powerpoint/2010/main" val="416463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27</a:t>
            </a:fld>
            <a:endParaRPr lang="en-GB"/>
          </a:p>
        </p:txBody>
      </p:sp>
    </p:spTree>
    <p:extLst>
      <p:ext uri="{BB962C8B-B14F-4D97-AF65-F5344CB8AC3E}">
        <p14:creationId xmlns:p14="http://schemas.microsoft.com/office/powerpoint/2010/main" val="308851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29</a:t>
            </a:fld>
            <a:endParaRPr lang="en-GB"/>
          </a:p>
        </p:txBody>
      </p:sp>
    </p:spTree>
    <p:extLst>
      <p:ext uri="{BB962C8B-B14F-4D97-AF65-F5344CB8AC3E}">
        <p14:creationId xmlns:p14="http://schemas.microsoft.com/office/powerpoint/2010/main" val="2653230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30</a:t>
            </a:fld>
            <a:endParaRPr lang="en-GB"/>
          </a:p>
        </p:txBody>
      </p:sp>
    </p:spTree>
    <p:extLst>
      <p:ext uri="{BB962C8B-B14F-4D97-AF65-F5344CB8AC3E}">
        <p14:creationId xmlns:p14="http://schemas.microsoft.com/office/powerpoint/2010/main" val="53108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32</a:t>
            </a:fld>
            <a:endParaRPr lang="en-GB"/>
          </a:p>
        </p:txBody>
      </p:sp>
    </p:spTree>
    <p:extLst>
      <p:ext uri="{BB962C8B-B14F-4D97-AF65-F5344CB8AC3E}">
        <p14:creationId xmlns:p14="http://schemas.microsoft.com/office/powerpoint/2010/main" val="3206166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33</a:t>
            </a:fld>
            <a:endParaRPr lang="en-GB"/>
          </a:p>
        </p:txBody>
      </p:sp>
    </p:spTree>
    <p:extLst>
      <p:ext uri="{BB962C8B-B14F-4D97-AF65-F5344CB8AC3E}">
        <p14:creationId xmlns:p14="http://schemas.microsoft.com/office/powerpoint/2010/main" val="342530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34</a:t>
            </a:fld>
            <a:endParaRPr lang="en-GB"/>
          </a:p>
        </p:txBody>
      </p:sp>
    </p:spTree>
    <p:extLst>
      <p:ext uri="{BB962C8B-B14F-4D97-AF65-F5344CB8AC3E}">
        <p14:creationId xmlns:p14="http://schemas.microsoft.com/office/powerpoint/2010/main" val="284205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9</a:t>
            </a:fld>
            <a:endParaRPr lang="en-GB"/>
          </a:p>
        </p:txBody>
      </p:sp>
    </p:spTree>
    <p:extLst>
      <p:ext uri="{BB962C8B-B14F-4D97-AF65-F5344CB8AC3E}">
        <p14:creationId xmlns:p14="http://schemas.microsoft.com/office/powerpoint/2010/main" val="403384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35</a:t>
            </a:fld>
            <a:endParaRPr lang="en-GB"/>
          </a:p>
        </p:txBody>
      </p:sp>
    </p:spTree>
    <p:extLst>
      <p:ext uri="{BB962C8B-B14F-4D97-AF65-F5344CB8AC3E}">
        <p14:creationId xmlns:p14="http://schemas.microsoft.com/office/powerpoint/2010/main" val="42879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11</a:t>
            </a:fld>
            <a:endParaRPr lang="en-GB"/>
          </a:p>
        </p:txBody>
      </p:sp>
    </p:spTree>
    <p:extLst>
      <p:ext uri="{BB962C8B-B14F-4D97-AF65-F5344CB8AC3E}">
        <p14:creationId xmlns:p14="http://schemas.microsoft.com/office/powerpoint/2010/main" val="314841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12</a:t>
            </a:fld>
            <a:endParaRPr lang="en-GB"/>
          </a:p>
        </p:txBody>
      </p:sp>
    </p:spTree>
    <p:extLst>
      <p:ext uri="{BB962C8B-B14F-4D97-AF65-F5344CB8AC3E}">
        <p14:creationId xmlns:p14="http://schemas.microsoft.com/office/powerpoint/2010/main" val="14844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14</a:t>
            </a:fld>
            <a:endParaRPr lang="en-GB"/>
          </a:p>
        </p:txBody>
      </p:sp>
    </p:spTree>
    <p:extLst>
      <p:ext uri="{BB962C8B-B14F-4D97-AF65-F5344CB8AC3E}">
        <p14:creationId xmlns:p14="http://schemas.microsoft.com/office/powerpoint/2010/main" val="90740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15</a:t>
            </a:fld>
            <a:endParaRPr lang="en-GB"/>
          </a:p>
        </p:txBody>
      </p:sp>
    </p:spTree>
    <p:extLst>
      <p:ext uri="{BB962C8B-B14F-4D97-AF65-F5344CB8AC3E}">
        <p14:creationId xmlns:p14="http://schemas.microsoft.com/office/powerpoint/2010/main" val="2150515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17</a:t>
            </a:fld>
            <a:endParaRPr lang="en-GB"/>
          </a:p>
        </p:txBody>
      </p:sp>
    </p:spTree>
    <p:extLst>
      <p:ext uri="{BB962C8B-B14F-4D97-AF65-F5344CB8AC3E}">
        <p14:creationId xmlns:p14="http://schemas.microsoft.com/office/powerpoint/2010/main" val="866641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3B45FB-97BF-4D6E-8F8D-353C7D338DA1}" type="slidenum">
              <a:rPr lang="en-GB" smtClean="0"/>
              <a:t>18</a:t>
            </a:fld>
            <a:endParaRPr lang="en-GB"/>
          </a:p>
        </p:txBody>
      </p:sp>
    </p:spTree>
    <p:extLst>
      <p:ext uri="{BB962C8B-B14F-4D97-AF65-F5344CB8AC3E}">
        <p14:creationId xmlns:p14="http://schemas.microsoft.com/office/powerpoint/2010/main" val="218940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B45FB-97BF-4D6E-8F8D-353C7D338DA1}" type="slidenum">
              <a:rPr lang="en-GB" smtClean="0"/>
              <a:t>20</a:t>
            </a:fld>
            <a:endParaRPr lang="en-GB"/>
          </a:p>
        </p:txBody>
      </p:sp>
    </p:spTree>
    <p:extLst>
      <p:ext uri="{BB962C8B-B14F-4D97-AF65-F5344CB8AC3E}">
        <p14:creationId xmlns:p14="http://schemas.microsoft.com/office/powerpoint/2010/main" val="77227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72509" y="31621"/>
            <a:ext cx="6315491" cy="7588815"/>
            <a:chOff x="0" y="0"/>
            <a:chExt cx="411439" cy="494393"/>
          </a:xfrm>
        </p:grpSpPr>
        <p:sp>
          <p:nvSpPr>
            <p:cNvPr id="3" name="Freeform 3"/>
            <p:cNvSpPr/>
            <p:nvPr/>
          </p:nvSpPr>
          <p:spPr>
            <a:xfrm>
              <a:off x="0" y="0"/>
              <a:ext cx="411439" cy="494393"/>
            </a:xfrm>
            <a:custGeom>
              <a:avLst/>
              <a:gdLst/>
              <a:ahLst/>
              <a:cxnLst/>
              <a:rect l="l" t="t" r="r" b="b"/>
              <a:pathLst>
                <a:path w="411439" h="494393">
                  <a:moveTo>
                    <a:pt x="203200" y="0"/>
                  </a:moveTo>
                  <a:lnTo>
                    <a:pt x="411439" y="0"/>
                  </a:lnTo>
                  <a:lnTo>
                    <a:pt x="208239" y="494393"/>
                  </a:lnTo>
                  <a:lnTo>
                    <a:pt x="0" y="494393"/>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8239" cy="542018"/>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028700" y="2463905"/>
            <a:ext cx="1067728" cy="133020"/>
            <a:chOff x="0" y="0"/>
            <a:chExt cx="281212" cy="35034"/>
          </a:xfrm>
          <a:solidFill>
            <a:schemeClr val="accent1">
              <a:lumMod val="75000"/>
            </a:schemeClr>
          </a:solidFill>
        </p:grpSpPr>
        <p:sp>
          <p:nvSpPr>
            <p:cNvPr id="9" name="Freeform 9"/>
            <p:cNvSpPr/>
            <p:nvPr/>
          </p:nvSpPr>
          <p:spPr>
            <a:xfrm>
              <a:off x="0" y="0"/>
              <a:ext cx="281212" cy="35034"/>
            </a:xfrm>
            <a:custGeom>
              <a:avLst/>
              <a:gdLst/>
              <a:ahLst/>
              <a:cxnLst/>
              <a:rect l="l" t="t" r="r" b="b"/>
              <a:pathLst>
                <a:path w="281212" h="35034">
                  <a:moveTo>
                    <a:pt x="0" y="0"/>
                  </a:moveTo>
                  <a:lnTo>
                    <a:pt x="281212" y="0"/>
                  </a:lnTo>
                  <a:lnTo>
                    <a:pt x="281212" y="35034"/>
                  </a:lnTo>
                  <a:lnTo>
                    <a:pt x="0" y="35034"/>
                  </a:lnTo>
                  <a:close/>
                </a:path>
              </a:pathLst>
            </a:custGeom>
            <a:grpFill/>
          </p:spPr>
          <p:txBody>
            <a:bodyPr/>
            <a:lstStyle/>
            <a:p>
              <a:endParaRPr lang="en-US"/>
            </a:p>
          </p:txBody>
        </p:sp>
        <p:sp>
          <p:nvSpPr>
            <p:cNvPr id="10" name="TextBox 10"/>
            <p:cNvSpPr txBox="1"/>
            <p:nvPr/>
          </p:nvSpPr>
          <p:spPr>
            <a:xfrm>
              <a:off x="0" y="-38100"/>
              <a:ext cx="281212" cy="73134"/>
            </a:xfrm>
            <a:prstGeom prst="rect">
              <a:avLst/>
            </a:prstGeom>
            <a:grpFill/>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28700" y="5520577"/>
            <a:ext cx="9456615" cy="1231106"/>
          </a:xfrm>
          <a:prstGeom prst="rect">
            <a:avLst/>
          </a:prstGeom>
        </p:spPr>
        <p:txBody>
          <a:bodyPr wrap="square" lIns="0" tIns="0" rIns="0" bIns="0" rtlCol="0" anchor="t">
            <a:spAutoFit/>
          </a:bodyPr>
          <a:lstStyle/>
          <a:p>
            <a:pPr>
              <a:lnSpc>
                <a:spcPts val="4814"/>
              </a:lnSpc>
            </a:pPr>
            <a:r>
              <a:rPr lang="en-US" sz="4376" dirty="0">
                <a:latin typeface="Montserrat Ultra-Bold"/>
                <a:ea typeface="Montserrat Ultra-Bold"/>
                <a:cs typeface="Montserrat Ultra-Bold"/>
                <a:sym typeface="Montserrat Ultra-Bold"/>
              </a:rPr>
              <a:t>EKO ELECTRICITY DISTRIBUTION PLC</a:t>
            </a:r>
          </a:p>
        </p:txBody>
      </p:sp>
      <p:sp>
        <p:nvSpPr>
          <p:cNvPr id="15" name="TextBox 15"/>
          <p:cNvSpPr txBox="1"/>
          <p:nvPr/>
        </p:nvSpPr>
        <p:spPr>
          <a:xfrm>
            <a:off x="1028524" y="2858693"/>
            <a:ext cx="10020475" cy="2308324"/>
          </a:xfrm>
          <a:prstGeom prst="rect">
            <a:avLst/>
          </a:prstGeom>
        </p:spPr>
        <p:txBody>
          <a:bodyPr wrap="square" lIns="0" tIns="0" rIns="0" bIns="0" rtlCol="0" anchor="t">
            <a:spAutoFit/>
          </a:bodyPr>
          <a:lstStyle/>
          <a:p>
            <a:pPr algn="l">
              <a:lnSpc>
                <a:spcPts val="8963"/>
              </a:lnSpc>
            </a:pPr>
            <a:r>
              <a:rPr lang="en-US" sz="8148" dirty="0">
                <a:solidFill>
                  <a:srgbClr val="0097B2"/>
                </a:solidFill>
                <a:latin typeface="Montserrat Ultra-Bold"/>
                <a:ea typeface="Montserrat Ultra-Bold"/>
                <a:cs typeface="Montserrat Ultra-Bold"/>
                <a:sym typeface="Montserrat Ultra-Bold"/>
              </a:rPr>
              <a:t>DER OPPORTUNITIES</a:t>
            </a:r>
          </a:p>
        </p:txBody>
      </p:sp>
      <p:sp>
        <p:nvSpPr>
          <p:cNvPr id="16" name="TextBox 16"/>
          <p:cNvSpPr txBox="1"/>
          <p:nvPr/>
        </p:nvSpPr>
        <p:spPr>
          <a:xfrm>
            <a:off x="13043014" y="9191625"/>
            <a:ext cx="8926913" cy="581668"/>
          </a:xfrm>
          <a:prstGeom prst="rect">
            <a:avLst/>
          </a:prstGeom>
        </p:spPr>
        <p:txBody>
          <a:bodyPr lIns="0" tIns="0" rIns="0" bIns="0" rtlCol="0" anchor="t">
            <a:spAutoFit/>
          </a:bodyPr>
          <a:lstStyle/>
          <a:p>
            <a:pPr algn="l">
              <a:lnSpc>
                <a:spcPts val="4759"/>
              </a:lnSpc>
            </a:pPr>
            <a:r>
              <a:rPr lang="en-US" sz="3399" spc="843" dirty="0">
                <a:solidFill>
                  <a:srgbClr val="FFFFFF"/>
                </a:solidFill>
                <a:latin typeface="Montserrat"/>
                <a:ea typeface="Montserrat"/>
                <a:cs typeface="Montserrat"/>
                <a:sym typeface="Montserrat"/>
              </a:rPr>
              <a:t>PRESENTATION</a:t>
            </a:r>
          </a:p>
        </p:txBody>
      </p:sp>
      <p:sp>
        <p:nvSpPr>
          <p:cNvPr id="17" name="TextBox 17"/>
          <p:cNvSpPr txBox="1"/>
          <p:nvPr/>
        </p:nvSpPr>
        <p:spPr>
          <a:xfrm>
            <a:off x="1028700" y="1671422"/>
            <a:ext cx="8115300" cy="438918"/>
          </a:xfrm>
          <a:prstGeom prst="rect">
            <a:avLst/>
          </a:prstGeom>
        </p:spPr>
        <p:txBody>
          <a:bodyPr lIns="0" tIns="0" rIns="0" bIns="0" rtlCol="0" anchor="t">
            <a:spAutoFit/>
          </a:bodyPr>
          <a:lstStyle/>
          <a:p>
            <a:pPr algn="l">
              <a:lnSpc>
                <a:spcPts val="3632"/>
              </a:lnSpc>
            </a:pPr>
            <a:r>
              <a:rPr lang="en-US" sz="2594">
                <a:solidFill>
                  <a:srgbClr val="FFFFFF"/>
                </a:solidFill>
                <a:latin typeface="Montserrat Classic"/>
                <a:ea typeface="Montserrat Classic"/>
                <a:cs typeface="Montserrat Classic"/>
                <a:sym typeface="Montserrat Classic"/>
              </a:rPr>
              <a:t>ABUJA ELECTRICITY DISTRIBUTION COMPANY</a:t>
            </a:r>
          </a:p>
        </p:txBody>
      </p:sp>
      <p:pic>
        <p:nvPicPr>
          <p:cNvPr id="18" name="Picture 17">
            <a:extLst>
              <a:ext uri="{FF2B5EF4-FFF2-40B4-BE49-F238E27FC236}">
                <a16:creationId xmlns:a16="http://schemas.microsoft.com/office/drawing/2014/main" id="{8BB04808-D135-D071-AABE-E0B2319F2977}"/>
              </a:ext>
            </a:extLst>
          </p:cNvPr>
          <p:cNvPicPr>
            <a:picLocks noChangeAspect="1"/>
          </p:cNvPicPr>
          <p:nvPr/>
        </p:nvPicPr>
        <p:blipFill rotWithShape="1">
          <a:blip r:embed="rId2"/>
          <a:srcRect l="20453" t="28132" r="19206" b="22803"/>
          <a:stretch/>
        </p:blipFill>
        <p:spPr>
          <a:xfrm>
            <a:off x="16848221" y="31621"/>
            <a:ext cx="1447800" cy="8959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ELEKO</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9438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374266" y="9838640"/>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NGN1.07billion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374261"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err="1">
                <a:latin typeface="Montserrat Classic" panose="020B0604020202020204" charset="0"/>
                <a:sym typeface="Montserrat Ultra-Bold"/>
              </a:rPr>
              <a:t>Eleko</a:t>
            </a:r>
            <a:endParaRPr lang="en-US" sz="2000" dirty="0">
              <a:latin typeface="Montserrat Classic" panose="020B0604020202020204" charset="0"/>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70%</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30%</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265300672"/>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9.6Hours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22,490</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24,739</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85%</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39%</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NGN62.4million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23349" y="9512900"/>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a:t>
            </a:r>
            <a:r>
              <a:rPr lang="en-US" sz="2000" dirty="0">
                <a:latin typeface="Montserrat Classic" panose="020B0604020202020204" charset="0"/>
                <a:ea typeface="Montserrat Ultra-Bold"/>
                <a:cs typeface="Montserrat Ultra-Bold"/>
                <a:sym typeface="Montserrat Ultra-Bold"/>
              </a:rPr>
              <a:t>26MW            </a:t>
            </a:r>
            <a:r>
              <a:rPr lang="en-US" sz="2000" dirty="0">
                <a:solidFill>
                  <a:srgbClr val="3DD9E3"/>
                </a:solidFill>
                <a:latin typeface="Montserrat Ultra-Bold"/>
                <a:sym typeface="Montserrat Ultra-Bold"/>
              </a:rPr>
              <a:t>DAILY LOAD</a:t>
            </a:r>
            <a:r>
              <a:rPr lang="en-US" sz="2000" dirty="0">
                <a:latin typeface="Montserrat Classic" panose="020B0604020202020204" charset="0"/>
                <a:ea typeface="Montserrat Ultra-Bold"/>
                <a:cs typeface="Montserrat Ultra-Bold"/>
                <a:sym typeface="Montserrat Ultra-Bold"/>
              </a:rPr>
              <a:t>: 8.2MW</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8" name="Picture 7">
            <a:extLst>
              <a:ext uri="{FF2B5EF4-FFF2-40B4-BE49-F238E27FC236}">
                <a16:creationId xmlns:a16="http://schemas.microsoft.com/office/drawing/2014/main" id="{5C8988AD-3EE9-0772-EB9A-DA262583DAC4}"/>
              </a:ext>
            </a:extLst>
          </p:cNvPr>
          <p:cNvPicPr>
            <a:picLocks noChangeAspect="1"/>
          </p:cNvPicPr>
          <p:nvPr/>
        </p:nvPicPr>
        <p:blipFill>
          <a:blip r:embed="rId8"/>
          <a:stretch>
            <a:fillRect/>
          </a:stretch>
        </p:blipFill>
        <p:spPr>
          <a:xfrm>
            <a:off x="374261" y="1425089"/>
            <a:ext cx="9300060" cy="4152491"/>
          </a:xfrm>
          <a:prstGeom prst="rect">
            <a:avLst/>
          </a:prstGeom>
        </p:spPr>
      </p:pic>
      <p:pic>
        <p:nvPicPr>
          <p:cNvPr id="24" name="Picture 23">
            <a:extLst>
              <a:ext uri="{FF2B5EF4-FFF2-40B4-BE49-F238E27FC236}">
                <a16:creationId xmlns:a16="http://schemas.microsoft.com/office/drawing/2014/main" id="{8A5CDF9B-A1B3-0371-2858-EBE877ECEBEC}"/>
              </a:ext>
            </a:extLst>
          </p:cNvPr>
          <p:cNvPicPr>
            <a:picLocks noChangeAspect="1"/>
          </p:cNvPicPr>
          <p:nvPr/>
        </p:nvPicPr>
        <p:blipFill>
          <a:blip r:embed="rId9"/>
          <a:stretch>
            <a:fillRect/>
          </a:stretch>
        </p:blipFill>
        <p:spPr>
          <a:xfrm>
            <a:off x="323349" y="5577581"/>
            <a:ext cx="9401883" cy="3743325"/>
          </a:xfrm>
          <a:prstGeom prst="rect">
            <a:avLst/>
          </a:prstGeom>
        </p:spPr>
      </p:pic>
    </p:spTree>
    <p:extLst>
      <p:ext uri="{BB962C8B-B14F-4D97-AF65-F5344CB8AC3E}">
        <p14:creationId xmlns:p14="http://schemas.microsoft.com/office/powerpoint/2010/main" val="264896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p>
          <a:p>
            <a:pPr algn="l">
              <a:lnSpc>
                <a:spcPts val="3899"/>
              </a:lnSpc>
            </a:pPr>
            <a:r>
              <a:rPr lang="en-US" sz="2499" dirty="0">
                <a:latin typeface="Montserrat"/>
                <a:ea typeface="Montserrat"/>
                <a:cs typeface="Montserrat"/>
                <a:sym typeface="Montserrat"/>
              </a:rPr>
              <a:t>3. Farming &amp; Fishing</a:t>
            </a:r>
          </a:p>
          <a:p>
            <a:pPr algn="l">
              <a:lnSpc>
                <a:spcPts val="3899"/>
              </a:lnSpc>
            </a:pPr>
            <a:r>
              <a:rPr lang="en-US" sz="2499" dirty="0">
                <a:latin typeface="Montserrat"/>
                <a:ea typeface="Montserrat"/>
                <a:cs typeface="Montserrat"/>
                <a:sym typeface="Montserrat"/>
              </a:rPr>
              <a:t>4. Small scale industries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297.3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8.2MWh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160.75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2558673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IJANIKIN</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299468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NGN146.20million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err="1">
                <a:latin typeface="Montserrat Classic" panose="020B0604020202020204" charset="0"/>
                <a:sym typeface="Montserrat Ultra-Bold"/>
              </a:rPr>
              <a:t>ijanikin</a:t>
            </a:r>
            <a:endParaRPr lang="en-US" sz="2000" dirty="0">
              <a:latin typeface="Montserrat Classic" panose="020B0604020202020204" charset="0"/>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80%</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20%</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1663811215"/>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4.4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7,362</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8.098</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89%</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51%</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NGN21.09 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457200" y="950815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5.8MW         </a:t>
            </a:r>
            <a:r>
              <a:rPr lang="en-US" sz="2000" dirty="0">
                <a:solidFill>
                  <a:srgbClr val="3DD9E3"/>
                </a:solidFill>
                <a:latin typeface="Montserrat Ultra-Bold"/>
                <a:ea typeface="Montserrat Ultra-Bold"/>
                <a:cs typeface="Montserrat Ultra-Bold"/>
                <a:sym typeface="Montserrat Ultra-Bold"/>
              </a:rPr>
              <a:t>DAILY LOAD: </a:t>
            </a:r>
            <a:r>
              <a:rPr lang="en-US" sz="2000" dirty="0">
                <a:latin typeface="Montserrat Classic" panose="020B0604020202020204" charset="0"/>
                <a:sym typeface="Montserrat Ultra-Bold"/>
              </a:rPr>
              <a:t>4.2MW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11" name="Picture 10">
            <a:extLst>
              <a:ext uri="{FF2B5EF4-FFF2-40B4-BE49-F238E27FC236}">
                <a16:creationId xmlns:a16="http://schemas.microsoft.com/office/drawing/2014/main" id="{04F1B6FF-C034-0C2B-8107-29A3B4D1FF35}"/>
              </a:ext>
            </a:extLst>
          </p:cNvPr>
          <p:cNvPicPr>
            <a:picLocks noChangeAspect="1"/>
          </p:cNvPicPr>
          <p:nvPr/>
        </p:nvPicPr>
        <p:blipFill>
          <a:blip r:embed="rId8"/>
          <a:stretch>
            <a:fillRect/>
          </a:stretch>
        </p:blipFill>
        <p:spPr>
          <a:xfrm>
            <a:off x="571434" y="1436913"/>
            <a:ext cx="9087113" cy="3454578"/>
          </a:xfrm>
          <a:prstGeom prst="rect">
            <a:avLst/>
          </a:prstGeom>
        </p:spPr>
      </p:pic>
      <p:pic>
        <p:nvPicPr>
          <p:cNvPr id="26" name="Picture 25">
            <a:extLst>
              <a:ext uri="{FF2B5EF4-FFF2-40B4-BE49-F238E27FC236}">
                <a16:creationId xmlns:a16="http://schemas.microsoft.com/office/drawing/2014/main" id="{CE95849D-8D97-E2AA-D218-74935A0A2C3F}"/>
              </a:ext>
            </a:extLst>
          </p:cNvPr>
          <p:cNvPicPr>
            <a:picLocks noChangeAspect="1"/>
          </p:cNvPicPr>
          <p:nvPr/>
        </p:nvPicPr>
        <p:blipFill>
          <a:blip r:embed="rId9"/>
          <a:stretch>
            <a:fillRect/>
          </a:stretch>
        </p:blipFill>
        <p:spPr>
          <a:xfrm>
            <a:off x="571263" y="4908184"/>
            <a:ext cx="9005745" cy="4257675"/>
          </a:xfrm>
          <a:prstGeom prst="rect">
            <a:avLst/>
          </a:prstGeom>
        </p:spPr>
      </p:pic>
    </p:spTree>
    <p:extLst>
      <p:ext uri="{BB962C8B-B14F-4D97-AF65-F5344CB8AC3E}">
        <p14:creationId xmlns:p14="http://schemas.microsoft.com/office/powerpoint/2010/main" val="51780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r>
              <a:rPr lang="en-US" sz="2499" dirty="0">
                <a:latin typeface="Montserrat"/>
                <a:ea typeface="Montserrat"/>
                <a:cs typeface="Montserrat"/>
                <a:sym typeface="Montserrat"/>
              </a:rPr>
              <a:t>4. Government Parastatals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21.8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4.2MWh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18.85MVA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3689381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ELEMORO</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2627217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NGN725.27million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latin typeface="Montserrat Classic" panose="020B0604020202020204" charset="0"/>
                <a:sym typeface="Montserrat Ultra-Bold"/>
              </a:rPr>
              <a:t>Elemoro</a:t>
            </a: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72%</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28%</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1387081817"/>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13.4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11,956</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13,151</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91%</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85%</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NGN199.83million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457200" y="950815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27MW      </a:t>
            </a:r>
            <a:r>
              <a:rPr lang="en-US" sz="2000" dirty="0">
                <a:solidFill>
                  <a:srgbClr val="3DD9E3"/>
                </a:solidFill>
                <a:latin typeface="Montserrat Ultra-Bold"/>
                <a:ea typeface="Montserrat Ultra-Bold"/>
                <a:cs typeface="Montserrat Ultra-Bold"/>
                <a:sym typeface="Montserrat Ultra-Bold"/>
              </a:rPr>
              <a:t>DAILY LOAD: </a:t>
            </a:r>
            <a:r>
              <a:rPr lang="en-US" sz="2000" dirty="0">
                <a:latin typeface="Montserrat Classic" panose="020B0604020202020204" charset="0"/>
                <a:sym typeface="Montserrat Ultra-Bold"/>
              </a:rPr>
              <a:t>11.9MW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5" name="Picture 4">
            <a:extLst>
              <a:ext uri="{FF2B5EF4-FFF2-40B4-BE49-F238E27FC236}">
                <a16:creationId xmlns:a16="http://schemas.microsoft.com/office/drawing/2014/main" id="{907C7FCF-ACB5-82BD-E813-4E6B45B2DEE1}"/>
              </a:ext>
            </a:extLst>
          </p:cNvPr>
          <p:cNvPicPr>
            <a:picLocks noChangeAspect="1"/>
          </p:cNvPicPr>
          <p:nvPr/>
        </p:nvPicPr>
        <p:blipFill>
          <a:blip r:embed="rId8"/>
          <a:stretch>
            <a:fillRect/>
          </a:stretch>
        </p:blipFill>
        <p:spPr>
          <a:xfrm>
            <a:off x="587511" y="1427446"/>
            <a:ext cx="9087288" cy="3524431"/>
          </a:xfrm>
          <a:prstGeom prst="rect">
            <a:avLst/>
          </a:prstGeom>
        </p:spPr>
      </p:pic>
      <p:pic>
        <p:nvPicPr>
          <p:cNvPr id="7" name="Picture 6">
            <a:extLst>
              <a:ext uri="{FF2B5EF4-FFF2-40B4-BE49-F238E27FC236}">
                <a16:creationId xmlns:a16="http://schemas.microsoft.com/office/drawing/2014/main" id="{E2755D83-0CF3-0B58-5C28-FC18D6BAB35D}"/>
              </a:ext>
            </a:extLst>
          </p:cNvPr>
          <p:cNvPicPr>
            <a:picLocks noChangeAspect="1"/>
          </p:cNvPicPr>
          <p:nvPr/>
        </p:nvPicPr>
        <p:blipFill>
          <a:blip r:embed="rId9"/>
          <a:stretch>
            <a:fillRect/>
          </a:stretch>
        </p:blipFill>
        <p:spPr>
          <a:xfrm>
            <a:off x="636766" y="4942410"/>
            <a:ext cx="9038033" cy="4351565"/>
          </a:xfrm>
          <a:prstGeom prst="rect">
            <a:avLst/>
          </a:prstGeom>
        </p:spPr>
      </p:pic>
    </p:spTree>
    <p:extLst>
      <p:ext uri="{BB962C8B-B14F-4D97-AF65-F5344CB8AC3E}">
        <p14:creationId xmlns:p14="http://schemas.microsoft.com/office/powerpoint/2010/main" val="42503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r>
              <a:rPr lang="en-US" sz="2499" dirty="0">
                <a:latin typeface="Montserrat"/>
                <a:ea typeface="Montserrat"/>
                <a:cs typeface="Montserrat"/>
                <a:sym typeface="Montserrat"/>
              </a:rPr>
              <a:t>4. Small industries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294.6km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11.9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88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2439822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IBEJU</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123065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2544764" y="0"/>
            <a:ext cx="5743236" cy="5970915"/>
            <a:chOff x="0" y="0"/>
            <a:chExt cx="406400" cy="422511"/>
          </a:xfrm>
        </p:grpSpPr>
        <p:sp>
          <p:nvSpPr>
            <p:cNvPr id="8" name="Freeform 8"/>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9" name="TextBox 9"/>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304800" y="191614"/>
            <a:ext cx="10416831" cy="1025922"/>
          </a:xfrm>
          <a:prstGeom prst="rect">
            <a:avLst/>
          </a:prstGeom>
        </p:spPr>
        <p:txBody>
          <a:bodyPr wrap="square" lIns="0" tIns="0" rIns="0" bIns="0" rtlCol="0" anchor="t">
            <a:spAutoFit/>
          </a:bodyPr>
          <a:lstStyle/>
          <a:p>
            <a:pPr marL="0" lvl="0" indent="0" algn="l">
              <a:lnSpc>
                <a:spcPts val="4012"/>
              </a:lnSpc>
              <a:spcBef>
                <a:spcPct val="0"/>
              </a:spcBef>
            </a:pPr>
            <a:r>
              <a:rPr lang="en-US" sz="4000" dirty="0">
                <a:solidFill>
                  <a:srgbClr val="3DD9E3"/>
                </a:solidFill>
                <a:latin typeface="Montserrat Ultra-Bold"/>
                <a:ea typeface="Montserrat Ultra-Bold"/>
                <a:cs typeface="Montserrat Ultra-Bold"/>
                <a:sym typeface="Montserrat Ultra-Bold"/>
              </a:rPr>
              <a:t>Eko Electricity Distribution Plc (EKEDP) Profile</a:t>
            </a:r>
          </a:p>
        </p:txBody>
      </p:sp>
      <p:pic>
        <p:nvPicPr>
          <p:cNvPr id="12" name="Picture 11">
            <a:extLst>
              <a:ext uri="{FF2B5EF4-FFF2-40B4-BE49-F238E27FC236}">
                <a16:creationId xmlns:a16="http://schemas.microsoft.com/office/drawing/2014/main" id="{4079EA5C-CEA2-861C-57B3-DF76F775F66D}"/>
              </a:ext>
            </a:extLst>
          </p:cNvPr>
          <p:cNvPicPr>
            <a:picLocks noChangeAspect="1"/>
          </p:cNvPicPr>
          <p:nvPr/>
        </p:nvPicPr>
        <p:blipFill>
          <a:blip r:embed="rId2"/>
          <a:stretch>
            <a:fillRect/>
          </a:stretch>
        </p:blipFill>
        <p:spPr>
          <a:xfrm>
            <a:off x="16863699" y="0"/>
            <a:ext cx="1444877" cy="896190"/>
          </a:xfrm>
          <a:prstGeom prst="rect">
            <a:avLst/>
          </a:prstGeom>
        </p:spPr>
      </p:pic>
      <p:sp>
        <p:nvSpPr>
          <p:cNvPr id="14" name="TextBox 13">
            <a:extLst>
              <a:ext uri="{FF2B5EF4-FFF2-40B4-BE49-F238E27FC236}">
                <a16:creationId xmlns:a16="http://schemas.microsoft.com/office/drawing/2014/main" id="{10BDE559-1616-4F93-7473-49C05EDA8838}"/>
              </a:ext>
            </a:extLst>
          </p:cNvPr>
          <p:cNvSpPr txBox="1"/>
          <p:nvPr/>
        </p:nvSpPr>
        <p:spPr>
          <a:xfrm>
            <a:off x="457200" y="1350288"/>
            <a:ext cx="12087564" cy="7879849"/>
          </a:xfrm>
          <a:prstGeom prst="rect">
            <a:avLst/>
          </a:prstGeom>
          <a:noFill/>
        </p:spPr>
        <p:txBody>
          <a:bodyPr wrap="square">
            <a:spAutoFit/>
          </a:bodyPr>
          <a:lstStyle/>
          <a:p>
            <a:pPr algn="just">
              <a:lnSpc>
                <a:spcPct val="150000"/>
              </a:lnSpc>
              <a:spcBef>
                <a:spcPts val="0"/>
              </a:spcBef>
              <a:spcAft>
                <a:spcPts val="0"/>
              </a:spcAft>
            </a:pPr>
            <a:r>
              <a:rPr lang="en-US" sz="2000" dirty="0">
                <a:solidFill>
                  <a:srgbClr val="254151"/>
                </a:solidFill>
                <a:highlight>
                  <a:srgbClr val="FFFFFF"/>
                </a:highlight>
                <a:latin typeface="Century Gothic" panose="020B0502020202020204" pitchFamily="34" charset="0"/>
              </a:rPr>
              <a:t>Eko Electricity Distribution Plc (EKEDP) of 24/25, Marina, Lagos was licensed in November 2013 under the Electric Power Sector Recovery Act (EPSRA) 2005 to provide electricity distributions services to the southern part of Lagos State and Agbara, Ogun State, Nigeria, known as its franchise area.</a:t>
            </a:r>
          </a:p>
          <a:p>
            <a:pPr algn="just">
              <a:lnSpc>
                <a:spcPct val="150000"/>
              </a:lnSpc>
              <a:spcBef>
                <a:spcPts val="0"/>
              </a:spcBef>
              <a:spcAft>
                <a:spcPts val="0"/>
              </a:spcAft>
            </a:pPr>
            <a:endParaRPr lang="en-US" sz="2000" dirty="0">
              <a:solidFill>
                <a:srgbClr val="254151"/>
              </a:solidFill>
              <a:highlight>
                <a:srgbClr val="FFFFFF"/>
              </a:highlight>
              <a:latin typeface="Century Gothic" panose="020B0502020202020204" pitchFamily="34" charset="0"/>
            </a:endParaRPr>
          </a:p>
          <a:p>
            <a:pPr algn="just">
              <a:lnSpc>
                <a:spcPct val="150000"/>
              </a:lnSpc>
              <a:spcBef>
                <a:spcPts val="0"/>
              </a:spcBef>
              <a:spcAft>
                <a:spcPts val="0"/>
              </a:spcAft>
            </a:pPr>
            <a:r>
              <a:rPr lang="en-US" sz="2000" dirty="0">
                <a:solidFill>
                  <a:srgbClr val="254151"/>
                </a:solidFill>
                <a:highlight>
                  <a:srgbClr val="FFFFFF"/>
                </a:highlight>
                <a:latin typeface="Century Gothic" panose="020B0502020202020204" pitchFamily="34" charset="0"/>
              </a:rPr>
              <a:t>EKEDPs electricity distribution network operates at three (3) voltage levels namely 33kV, 11kV and 0.415kV and serves residential, commercial, and industrial hubs in its districts; Agbara, Ajele, Ajah, </a:t>
            </a:r>
            <a:r>
              <a:rPr lang="en-US" sz="2000" dirty="0" err="1">
                <a:solidFill>
                  <a:srgbClr val="254151"/>
                </a:solidFill>
                <a:highlight>
                  <a:srgbClr val="FFFFFF"/>
                </a:highlight>
                <a:latin typeface="Century Gothic" panose="020B0502020202020204" pitchFamily="34" charset="0"/>
              </a:rPr>
              <a:t>Apapa</a:t>
            </a:r>
            <a:r>
              <a:rPr lang="en-US" sz="2000" dirty="0">
                <a:solidFill>
                  <a:srgbClr val="254151"/>
                </a:solidFill>
                <a:highlight>
                  <a:srgbClr val="FFFFFF"/>
                </a:highlight>
                <a:latin typeface="Century Gothic" panose="020B0502020202020204" pitchFamily="34" charset="0"/>
              </a:rPr>
              <a:t>, Festac, Ibeju, Ijora, Islands, Lekki, Mushin, Ojo and Orile with a customer base of about 693,478.</a:t>
            </a:r>
          </a:p>
          <a:p>
            <a:pPr algn="just">
              <a:lnSpc>
                <a:spcPct val="150000"/>
              </a:lnSpc>
              <a:spcBef>
                <a:spcPts val="0"/>
              </a:spcBef>
              <a:spcAft>
                <a:spcPts val="0"/>
              </a:spcAft>
            </a:pPr>
            <a:endParaRPr lang="en-US" sz="2000" dirty="0">
              <a:solidFill>
                <a:srgbClr val="254151"/>
              </a:solidFill>
              <a:highlight>
                <a:srgbClr val="FFFFFF"/>
              </a:highlight>
              <a:latin typeface="Century Gothic" panose="020B0502020202020204" pitchFamily="34" charset="0"/>
            </a:endParaRPr>
          </a:p>
          <a:p>
            <a:pPr algn="just">
              <a:lnSpc>
                <a:spcPct val="150000"/>
              </a:lnSpc>
              <a:spcBef>
                <a:spcPts val="0"/>
              </a:spcBef>
              <a:spcAft>
                <a:spcPts val="0"/>
              </a:spcAft>
            </a:pPr>
            <a:r>
              <a:rPr lang="en-US" sz="2000" dirty="0">
                <a:solidFill>
                  <a:srgbClr val="254151"/>
                </a:solidFill>
                <a:highlight>
                  <a:srgbClr val="FFFFFF"/>
                </a:highlight>
                <a:latin typeface="Century Gothic" panose="020B0502020202020204" pitchFamily="34" charset="0"/>
              </a:rPr>
              <a:t>EKEDP is jointly owned by West Power and Gas (WPG)  which holds majority shares and the Federal Government through the Bureau of Public Enterprise (BPE). </a:t>
            </a:r>
          </a:p>
          <a:p>
            <a:pPr algn="just">
              <a:lnSpc>
                <a:spcPct val="150000"/>
              </a:lnSpc>
              <a:spcBef>
                <a:spcPts val="0"/>
              </a:spcBef>
              <a:spcAft>
                <a:spcPts val="0"/>
              </a:spcAft>
            </a:pPr>
            <a:endParaRPr lang="en-US" sz="2000" dirty="0">
              <a:solidFill>
                <a:srgbClr val="254151"/>
              </a:solidFill>
              <a:highlight>
                <a:srgbClr val="FFFFFF"/>
              </a:highlight>
              <a:latin typeface="Century Gothic" panose="020B0502020202020204" pitchFamily="34" charset="0"/>
            </a:endParaRPr>
          </a:p>
          <a:p>
            <a:pPr algn="just">
              <a:lnSpc>
                <a:spcPct val="150000"/>
              </a:lnSpc>
            </a:pPr>
            <a:r>
              <a:rPr lang="en-US" sz="2000" dirty="0">
                <a:solidFill>
                  <a:srgbClr val="254151"/>
                </a:solidFill>
                <a:highlight>
                  <a:srgbClr val="FFFFFF"/>
                </a:highlight>
                <a:latin typeface="Century Gothic" panose="020B0502020202020204" pitchFamily="34" charset="0"/>
              </a:rPr>
              <a:t>EKEDP has 53 Injection Sub-stations, 92 (33kV) feeders, 324 (11kV) feeders and above 12,000 Distribution transformers within its distribution network which receives supply from 12 Transmission Substation with the three 3 main points being (1) Ajah (2) Akangba (3) Ikeja West.</a:t>
            </a:r>
          </a:p>
          <a:p>
            <a:pPr algn="just">
              <a:lnSpc>
                <a:spcPct val="150000"/>
              </a:lnSpc>
              <a:spcBef>
                <a:spcPts val="0"/>
              </a:spcBef>
              <a:spcAft>
                <a:spcPts val="0"/>
              </a:spcAft>
            </a:pPr>
            <a:endParaRPr lang="en-US" sz="2000" dirty="0">
              <a:solidFill>
                <a:srgbClr val="254151"/>
              </a:solidFill>
              <a:highlight>
                <a:srgbClr val="FFFFFF"/>
              </a:highlight>
              <a:latin typeface="Lato" panose="020F0502020204030203" pitchFamily="34" charset="0"/>
            </a:endParaRPr>
          </a:p>
        </p:txBody>
      </p:sp>
    </p:spTree>
    <p:extLst>
      <p:ext uri="{BB962C8B-B14F-4D97-AF65-F5344CB8AC3E}">
        <p14:creationId xmlns:p14="http://schemas.microsoft.com/office/powerpoint/2010/main" val="1405108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NGN644.21million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latin typeface="Montserrat Classic" panose="020B0604020202020204" charset="0"/>
                <a:sym typeface="Montserrat Ultra-Bold"/>
              </a:rPr>
              <a:t>Ibeju</a:t>
            </a: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65%</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35%</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2288230205"/>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8.3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30,961</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34,057</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84%</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67%</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NGN118.71million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457200" y="950815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24.8MW         </a:t>
            </a:r>
            <a:r>
              <a:rPr lang="en-US" sz="2000" dirty="0">
                <a:solidFill>
                  <a:srgbClr val="3DD9E3"/>
                </a:solidFill>
                <a:latin typeface="Montserrat Ultra-Bold"/>
                <a:ea typeface="Montserrat Ultra-Bold"/>
                <a:cs typeface="Montserrat Ultra-Bold"/>
                <a:sym typeface="Montserrat Ultra-Bold"/>
              </a:rPr>
              <a:t>DAILY LOAD :  </a:t>
            </a:r>
            <a:r>
              <a:rPr lang="en-US" sz="2000" dirty="0">
                <a:latin typeface="Montserrat Classic" panose="020B0604020202020204" charset="0"/>
                <a:sym typeface="Montserrat Ultra-Bold"/>
              </a:rPr>
              <a:t>11.3MW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6" name="Picture 5">
            <a:extLst>
              <a:ext uri="{FF2B5EF4-FFF2-40B4-BE49-F238E27FC236}">
                <a16:creationId xmlns:a16="http://schemas.microsoft.com/office/drawing/2014/main" id="{5D9A240B-CE34-6758-92A6-DA740F98A1F4}"/>
              </a:ext>
            </a:extLst>
          </p:cNvPr>
          <p:cNvPicPr>
            <a:picLocks noChangeAspect="1"/>
          </p:cNvPicPr>
          <p:nvPr/>
        </p:nvPicPr>
        <p:blipFill>
          <a:blip r:embed="rId8"/>
          <a:stretch>
            <a:fillRect/>
          </a:stretch>
        </p:blipFill>
        <p:spPr>
          <a:xfrm>
            <a:off x="482864" y="1448428"/>
            <a:ext cx="9175683" cy="4077566"/>
          </a:xfrm>
          <a:prstGeom prst="rect">
            <a:avLst/>
          </a:prstGeom>
        </p:spPr>
      </p:pic>
      <p:pic>
        <p:nvPicPr>
          <p:cNvPr id="11" name="Picture 10">
            <a:extLst>
              <a:ext uri="{FF2B5EF4-FFF2-40B4-BE49-F238E27FC236}">
                <a16:creationId xmlns:a16="http://schemas.microsoft.com/office/drawing/2014/main" id="{028BF6C6-CC57-9B94-4F0A-95819582EE65}"/>
              </a:ext>
            </a:extLst>
          </p:cNvPr>
          <p:cNvPicPr>
            <a:picLocks noChangeAspect="1"/>
          </p:cNvPicPr>
          <p:nvPr/>
        </p:nvPicPr>
        <p:blipFill>
          <a:blip r:embed="rId9"/>
          <a:stretch>
            <a:fillRect/>
          </a:stretch>
        </p:blipFill>
        <p:spPr>
          <a:xfrm>
            <a:off x="482864" y="5525994"/>
            <a:ext cx="9175683" cy="3555210"/>
          </a:xfrm>
          <a:prstGeom prst="rect">
            <a:avLst/>
          </a:prstGeom>
        </p:spPr>
      </p:pic>
    </p:spTree>
    <p:extLst>
      <p:ext uri="{BB962C8B-B14F-4D97-AF65-F5344CB8AC3E}">
        <p14:creationId xmlns:p14="http://schemas.microsoft.com/office/powerpoint/2010/main" val="240758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r>
              <a:rPr lang="en-US" sz="2499" dirty="0">
                <a:latin typeface="Montserrat"/>
                <a:ea typeface="Montserrat"/>
                <a:cs typeface="Montserrat"/>
                <a:sym typeface="Montserrat"/>
              </a:rPr>
              <a:t>4. Small industries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57.4km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11.3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106.6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3049428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BADAGRY 33</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157004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NGN453.29million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solidFill>
                  <a:srgbClr val="3DD9E3"/>
                </a:solidFill>
                <a:latin typeface="Montserrat Classic" panose="020B0604020202020204" charset="0"/>
                <a:ea typeface="Montserrat Ultra-Bold"/>
                <a:cs typeface="Montserrat Ultra-Bold"/>
                <a:sym typeface="Montserrat Ultra-Bold"/>
              </a:rPr>
              <a:t>Badagry 33</a:t>
            </a:r>
            <a:endParaRPr lang="en-US" sz="2000" dirty="0">
              <a:latin typeface="Montserrat Classic" panose="020B0604020202020204" charset="0"/>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80%</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20%</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232972082"/>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10.8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24,700</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27,170</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62%</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28%</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NGN70.66million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457200" y="950815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3.2MW    </a:t>
            </a:r>
            <a:r>
              <a:rPr lang="en-US" sz="2000" dirty="0">
                <a:solidFill>
                  <a:srgbClr val="3DD9E3"/>
                </a:solidFill>
                <a:latin typeface="Montserrat Ultra-Bold"/>
                <a:sym typeface="Montserrat Ultra-Bold"/>
              </a:rPr>
              <a:t>DAILY LOAD</a:t>
            </a:r>
            <a:r>
              <a:rPr lang="en-US" sz="2000" dirty="0">
                <a:latin typeface="Montserrat Classic" panose="020B0604020202020204" charset="0"/>
                <a:ea typeface="Montserrat Ultra-Bold"/>
                <a:cs typeface="Montserrat Ultra-Bold"/>
                <a:sym typeface="Montserrat Ultra-Bold"/>
              </a:rPr>
              <a:t>: 7.9MW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5" name="Picture 4">
            <a:extLst>
              <a:ext uri="{FF2B5EF4-FFF2-40B4-BE49-F238E27FC236}">
                <a16:creationId xmlns:a16="http://schemas.microsoft.com/office/drawing/2014/main" id="{EEFECA0C-D7D7-66FE-129C-8AA0BA26944E}"/>
              </a:ext>
            </a:extLst>
          </p:cNvPr>
          <p:cNvPicPr>
            <a:picLocks noChangeAspect="1"/>
          </p:cNvPicPr>
          <p:nvPr/>
        </p:nvPicPr>
        <p:blipFill>
          <a:blip r:embed="rId8"/>
          <a:stretch>
            <a:fillRect/>
          </a:stretch>
        </p:blipFill>
        <p:spPr>
          <a:xfrm>
            <a:off x="482864" y="1459641"/>
            <a:ext cx="9175683" cy="3937202"/>
          </a:xfrm>
          <a:prstGeom prst="rect">
            <a:avLst/>
          </a:prstGeom>
        </p:spPr>
      </p:pic>
      <p:pic>
        <p:nvPicPr>
          <p:cNvPr id="8" name="Picture 7">
            <a:extLst>
              <a:ext uri="{FF2B5EF4-FFF2-40B4-BE49-F238E27FC236}">
                <a16:creationId xmlns:a16="http://schemas.microsoft.com/office/drawing/2014/main" id="{1E3EAF73-FC38-6CD5-F108-1AAA945C1BB9}"/>
              </a:ext>
            </a:extLst>
          </p:cNvPr>
          <p:cNvPicPr>
            <a:picLocks noChangeAspect="1"/>
          </p:cNvPicPr>
          <p:nvPr/>
        </p:nvPicPr>
        <p:blipFill>
          <a:blip r:embed="rId9"/>
          <a:stretch>
            <a:fillRect/>
          </a:stretch>
        </p:blipFill>
        <p:spPr>
          <a:xfrm>
            <a:off x="482864" y="5396843"/>
            <a:ext cx="9175683" cy="3853014"/>
          </a:xfrm>
          <a:prstGeom prst="rect">
            <a:avLst/>
          </a:prstGeom>
        </p:spPr>
      </p:pic>
    </p:spTree>
    <p:extLst>
      <p:ext uri="{BB962C8B-B14F-4D97-AF65-F5344CB8AC3E}">
        <p14:creationId xmlns:p14="http://schemas.microsoft.com/office/powerpoint/2010/main" val="3610585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r>
              <a:rPr lang="en-US" sz="2499" dirty="0">
                <a:latin typeface="Montserrat"/>
                <a:ea typeface="Montserrat"/>
                <a:cs typeface="Montserrat"/>
                <a:sym typeface="Montserrat"/>
              </a:rPr>
              <a:t>4. small-mid size Industries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30.9km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7.9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69.83MVA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3187839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OGOMBO</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408290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NGN222.83million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err="1">
                <a:latin typeface="Montserrat Classic" panose="020B0604020202020204" charset="0"/>
                <a:sym typeface="Montserrat Ultra-Bold"/>
              </a:rPr>
              <a:t>Ogombo</a:t>
            </a:r>
            <a:endParaRPr lang="en-US" sz="2000" dirty="0">
              <a:latin typeface="Montserrat Classic" panose="020B0604020202020204" charset="0"/>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80%</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20%</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2157868931"/>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7.5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5,135</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5,648</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76%</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69%</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NGN46.26million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90595" y="9537756"/>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5.7MW  </a:t>
            </a:r>
            <a:r>
              <a:rPr lang="en-US" sz="2000" dirty="0">
                <a:solidFill>
                  <a:srgbClr val="3DD9E3"/>
                </a:solidFill>
                <a:latin typeface="Montserrat Ultra-Bold"/>
                <a:sym typeface="Montserrat Ultra-Bold"/>
              </a:rPr>
              <a:t>DAILY LOAD</a:t>
            </a:r>
            <a:r>
              <a:rPr lang="en-US" sz="2000" dirty="0">
                <a:latin typeface="Montserrat Classic" panose="020B0604020202020204" charset="0"/>
                <a:ea typeface="Montserrat Ultra-Bold"/>
                <a:cs typeface="Montserrat Ultra-Bold"/>
                <a:sym typeface="Montserrat Ultra-Bold"/>
              </a:rPr>
              <a:t>: 3.2MW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6" name="Picture 5">
            <a:extLst>
              <a:ext uri="{FF2B5EF4-FFF2-40B4-BE49-F238E27FC236}">
                <a16:creationId xmlns:a16="http://schemas.microsoft.com/office/drawing/2014/main" id="{040F4892-75BC-1D8A-1B19-C14B7742F45B}"/>
              </a:ext>
            </a:extLst>
          </p:cNvPr>
          <p:cNvPicPr>
            <a:picLocks noChangeAspect="1"/>
          </p:cNvPicPr>
          <p:nvPr/>
        </p:nvPicPr>
        <p:blipFill>
          <a:blip r:embed="rId8"/>
          <a:stretch>
            <a:fillRect/>
          </a:stretch>
        </p:blipFill>
        <p:spPr>
          <a:xfrm>
            <a:off x="501821" y="1409699"/>
            <a:ext cx="9156726" cy="3988005"/>
          </a:xfrm>
          <a:prstGeom prst="rect">
            <a:avLst/>
          </a:prstGeom>
        </p:spPr>
      </p:pic>
      <p:pic>
        <p:nvPicPr>
          <p:cNvPr id="11" name="Picture 10">
            <a:extLst>
              <a:ext uri="{FF2B5EF4-FFF2-40B4-BE49-F238E27FC236}">
                <a16:creationId xmlns:a16="http://schemas.microsoft.com/office/drawing/2014/main" id="{0CF204E7-1B72-C4EC-B76F-3DFC0447BE24}"/>
              </a:ext>
            </a:extLst>
          </p:cNvPr>
          <p:cNvPicPr>
            <a:picLocks noChangeAspect="1"/>
          </p:cNvPicPr>
          <p:nvPr/>
        </p:nvPicPr>
        <p:blipFill>
          <a:blip r:embed="rId9"/>
          <a:stretch>
            <a:fillRect/>
          </a:stretch>
        </p:blipFill>
        <p:spPr>
          <a:xfrm>
            <a:off x="435429" y="5526292"/>
            <a:ext cx="9257061" cy="3753162"/>
          </a:xfrm>
          <a:prstGeom prst="rect">
            <a:avLst/>
          </a:prstGeom>
        </p:spPr>
      </p:pic>
    </p:spTree>
    <p:extLst>
      <p:ext uri="{BB962C8B-B14F-4D97-AF65-F5344CB8AC3E}">
        <p14:creationId xmlns:p14="http://schemas.microsoft.com/office/powerpoint/2010/main" val="3092205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r>
              <a:rPr lang="en-US" sz="2499" dirty="0">
                <a:latin typeface="Montserrat"/>
                <a:ea typeface="Montserrat"/>
                <a:cs typeface="Montserrat"/>
                <a:sym typeface="Montserrat"/>
              </a:rPr>
              <a:t>4. small-mid size Industries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3.2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3.2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27.65MVA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4145959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AJARA</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2775650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NGN146.20million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latin typeface="Montserrat Classic" panose="020B0604020202020204" charset="0"/>
                <a:sym typeface="Montserrat Ultra-Bold"/>
              </a:rPr>
              <a:t>Ajara</a:t>
            </a: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75%</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25%</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3765030270"/>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7.8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6,602</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7,262</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65%</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27%</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NGN21.50million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90595" y="9537756"/>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4.1MW         </a:t>
            </a:r>
            <a:r>
              <a:rPr lang="en-US" sz="2000" dirty="0">
                <a:solidFill>
                  <a:srgbClr val="3DD9E3"/>
                </a:solidFill>
                <a:latin typeface="Montserrat Ultra-Bold"/>
                <a:sym typeface="Montserrat Ultra-Bold"/>
              </a:rPr>
              <a:t>DAILY OAD</a:t>
            </a:r>
            <a:r>
              <a:rPr lang="en-US" sz="2000" dirty="0">
                <a:latin typeface="Montserrat Classic" panose="020B0604020202020204" charset="0"/>
                <a:ea typeface="Montserrat Ultra-Bold"/>
                <a:cs typeface="Montserrat Ultra-Bold"/>
                <a:sym typeface="Montserrat Ultra-Bold"/>
              </a:rPr>
              <a:t>: 2.8MW</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6" name="Picture 5">
            <a:extLst>
              <a:ext uri="{FF2B5EF4-FFF2-40B4-BE49-F238E27FC236}">
                <a16:creationId xmlns:a16="http://schemas.microsoft.com/office/drawing/2014/main" id="{6707474A-5BEB-280E-617C-DA30FB258D34}"/>
              </a:ext>
            </a:extLst>
          </p:cNvPr>
          <p:cNvPicPr>
            <a:picLocks noChangeAspect="1"/>
          </p:cNvPicPr>
          <p:nvPr/>
        </p:nvPicPr>
        <p:blipFill>
          <a:blip r:embed="rId8"/>
          <a:stretch>
            <a:fillRect/>
          </a:stretch>
        </p:blipFill>
        <p:spPr>
          <a:xfrm>
            <a:off x="586861" y="1408761"/>
            <a:ext cx="9071686" cy="3975304"/>
          </a:xfrm>
          <a:prstGeom prst="rect">
            <a:avLst/>
          </a:prstGeom>
        </p:spPr>
      </p:pic>
      <p:pic>
        <p:nvPicPr>
          <p:cNvPr id="11" name="Picture 10">
            <a:extLst>
              <a:ext uri="{FF2B5EF4-FFF2-40B4-BE49-F238E27FC236}">
                <a16:creationId xmlns:a16="http://schemas.microsoft.com/office/drawing/2014/main" id="{EEF993E1-3A6C-E8C8-A014-84234F68DF1E}"/>
              </a:ext>
            </a:extLst>
          </p:cNvPr>
          <p:cNvPicPr>
            <a:picLocks noChangeAspect="1"/>
          </p:cNvPicPr>
          <p:nvPr/>
        </p:nvPicPr>
        <p:blipFill>
          <a:blip r:embed="rId9"/>
          <a:stretch>
            <a:fillRect/>
          </a:stretch>
        </p:blipFill>
        <p:spPr>
          <a:xfrm>
            <a:off x="565090" y="5380071"/>
            <a:ext cx="9093457" cy="3873129"/>
          </a:xfrm>
          <a:prstGeom prst="rect">
            <a:avLst/>
          </a:prstGeom>
        </p:spPr>
      </p:pic>
    </p:spTree>
    <p:extLst>
      <p:ext uri="{BB962C8B-B14F-4D97-AF65-F5344CB8AC3E}">
        <p14:creationId xmlns:p14="http://schemas.microsoft.com/office/powerpoint/2010/main" val="7668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2544764" y="0"/>
            <a:ext cx="5743236" cy="5970915"/>
            <a:chOff x="0" y="0"/>
            <a:chExt cx="406400" cy="422511"/>
          </a:xfrm>
        </p:grpSpPr>
        <p:sp>
          <p:nvSpPr>
            <p:cNvPr id="8" name="Freeform 8"/>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9" name="TextBox 9"/>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304800" y="191614"/>
            <a:ext cx="10416831" cy="1025922"/>
          </a:xfrm>
          <a:prstGeom prst="rect">
            <a:avLst/>
          </a:prstGeom>
        </p:spPr>
        <p:txBody>
          <a:bodyPr wrap="square" lIns="0" tIns="0" rIns="0" bIns="0" rtlCol="0" anchor="t">
            <a:spAutoFit/>
          </a:bodyPr>
          <a:lstStyle/>
          <a:p>
            <a:pPr marL="0" lvl="0" indent="0" algn="l">
              <a:lnSpc>
                <a:spcPts val="4012"/>
              </a:lnSpc>
              <a:spcBef>
                <a:spcPct val="0"/>
              </a:spcBef>
            </a:pPr>
            <a:r>
              <a:rPr lang="en-US" sz="4000" dirty="0">
                <a:solidFill>
                  <a:srgbClr val="3DD9E3"/>
                </a:solidFill>
                <a:latin typeface="Montserrat Ultra-Bold"/>
                <a:ea typeface="Montserrat Ultra-Bold"/>
                <a:cs typeface="Montserrat Ultra-Bold"/>
                <a:sym typeface="Montserrat Ultra-Bold"/>
              </a:rPr>
              <a:t>Eko Electricity Distribution Plc (EKEDP) Profile</a:t>
            </a:r>
          </a:p>
        </p:txBody>
      </p:sp>
      <p:pic>
        <p:nvPicPr>
          <p:cNvPr id="12" name="Picture 11">
            <a:extLst>
              <a:ext uri="{FF2B5EF4-FFF2-40B4-BE49-F238E27FC236}">
                <a16:creationId xmlns:a16="http://schemas.microsoft.com/office/drawing/2014/main" id="{4079EA5C-CEA2-861C-57B3-DF76F775F66D}"/>
              </a:ext>
            </a:extLst>
          </p:cNvPr>
          <p:cNvPicPr>
            <a:picLocks noChangeAspect="1"/>
          </p:cNvPicPr>
          <p:nvPr/>
        </p:nvPicPr>
        <p:blipFill>
          <a:blip r:embed="rId2"/>
          <a:stretch>
            <a:fillRect/>
          </a:stretch>
        </p:blipFill>
        <p:spPr>
          <a:xfrm>
            <a:off x="16847657" y="0"/>
            <a:ext cx="1444877" cy="896190"/>
          </a:xfrm>
          <a:prstGeom prst="rect">
            <a:avLst/>
          </a:prstGeom>
        </p:spPr>
      </p:pic>
      <p:sp>
        <p:nvSpPr>
          <p:cNvPr id="14" name="TextBox 13">
            <a:extLst>
              <a:ext uri="{FF2B5EF4-FFF2-40B4-BE49-F238E27FC236}">
                <a16:creationId xmlns:a16="http://schemas.microsoft.com/office/drawing/2014/main" id="{10BDE559-1616-4F93-7473-49C05EDA8838}"/>
              </a:ext>
            </a:extLst>
          </p:cNvPr>
          <p:cNvSpPr txBox="1"/>
          <p:nvPr/>
        </p:nvSpPr>
        <p:spPr>
          <a:xfrm>
            <a:off x="457200" y="1350288"/>
            <a:ext cx="12087564" cy="8033738"/>
          </a:xfrm>
          <a:prstGeom prst="rect">
            <a:avLst/>
          </a:prstGeom>
          <a:noFill/>
        </p:spPr>
        <p:txBody>
          <a:bodyPr wrap="square">
            <a:spAutoFit/>
          </a:bodyPr>
          <a:lstStyle/>
          <a:p>
            <a:pPr algn="just">
              <a:lnSpc>
                <a:spcPct val="150000"/>
              </a:lnSpc>
              <a:spcBef>
                <a:spcPts val="0"/>
              </a:spcBef>
              <a:spcAft>
                <a:spcPts val="0"/>
              </a:spcAft>
            </a:pPr>
            <a:r>
              <a:rPr lang="en-US" sz="2000" b="1" dirty="0">
                <a:solidFill>
                  <a:srgbClr val="254151"/>
                </a:solidFill>
                <a:highlight>
                  <a:srgbClr val="FFFFFF"/>
                </a:highlight>
                <a:latin typeface="Century Gothic" panose="020B0502020202020204" pitchFamily="34" charset="0"/>
              </a:rPr>
              <a:t>VISION: </a:t>
            </a:r>
          </a:p>
          <a:p>
            <a:pPr algn="just">
              <a:lnSpc>
                <a:spcPct val="150000"/>
              </a:lnSpc>
              <a:spcBef>
                <a:spcPts val="0"/>
              </a:spcBef>
              <a:spcAft>
                <a:spcPts val="0"/>
              </a:spcAft>
            </a:pPr>
            <a:r>
              <a:rPr lang="en-US" sz="2000" dirty="0">
                <a:solidFill>
                  <a:srgbClr val="254151"/>
                </a:solidFill>
                <a:highlight>
                  <a:srgbClr val="FFFFFF"/>
                </a:highlight>
                <a:latin typeface="Century Gothic" panose="020B0502020202020204" pitchFamily="34" charset="0"/>
              </a:rPr>
              <a:t>To be the leading and customer centric power utility in Africa, and to be the preferred choice of all stakeholders.</a:t>
            </a:r>
          </a:p>
          <a:p>
            <a:pPr algn="just">
              <a:lnSpc>
                <a:spcPct val="150000"/>
              </a:lnSpc>
              <a:spcBef>
                <a:spcPts val="0"/>
              </a:spcBef>
              <a:spcAft>
                <a:spcPts val="0"/>
              </a:spcAft>
            </a:pPr>
            <a:r>
              <a:rPr lang="en-US" sz="2000" b="1" dirty="0">
                <a:solidFill>
                  <a:srgbClr val="254151"/>
                </a:solidFill>
                <a:highlight>
                  <a:srgbClr val="FFFFFF"/>
                </a:highlight>
                <a:latin typeface="Century Gothic" panose="020B0502020202020204" pitchFamily="34" charset="0"/>
              </a:rPr>
              <a:t>MISSION:</a:t>
            </a:r>
          </a:p>
          <a:p>
            <a:pPr algn="just">
              <a:lnSpc>
                <a:spcPct val="150000"/>
              </a:lnSpc>
              <a:spcBef>
                <a:spcPts val="0"/>
              </a:spcBef>
              <a:spcAft>
                <a:spcPts val="0"/>
              </a:spcAft>
            </a:pPr>
            <a:r>
              <a:rPr lang="en-US" sz="2000" dirty="0">
                <a:solidFill>
                  <a:srgbClr val="254151"/>
                </a:solidFill>
                <a:highlight>
                  <a:srgbClr val="FFFFFF"/>
                </a:highlight>
                <a:latin typeface="Century Gothic" panose="020B0502020202020204" pitchFamily="34" charset="0"/>
              </a:rPr>
              <a:t>Our mission is to improve the quality of life for all customers and stakeholders by utilizing cutting-edge technology and innovative processes to sustainably, reliably, and safely supply electricity. </a:t>
            </a:r>
          </a:p>
          <a:p>
            <a:pPr algn="just">
              <a:lnSpc>
                <a:spcPct val="150000"/>
              </a:lnSpc>
              <a:spcBef>
                <a:spcPts val="0"/>
              </a:spcBef>
              <a:spcAft>
                <a:spcPts val="0"/>
              </a:spcAft>
            </a:pPr>
            <a:endParaRPr lang="en-US" sz="2000" dirty="0">
              <a:solidFill>
                <a:srgbClr val="254151"/>
              </a:solidFill>
              <a:highlight>
                <a:srgbClr val="FFFFFF"/>
              </a:highlight>
              <a:latin typeface="Century Gothic" panose="020B0502020202020204" pitchFamily="34" charset="0"/>
            </a:endParaRPr>
          </a:p>
          <a:p>
            <a:pPr algn="just">
              <a:lnSpc>
                <a:spcPct val="150000"/>
              </a:lnSpc>
              <a:spcBef>
                <a:spcPts val="0"/>
              </a:spcBef>
              <a:spcAft>
                <a:spcPts val="0"/>
              </a:spcAft>
            </a:pPr>
            <a:r>
              <a:rPr lang="en-US" sz="2000" b="1" dirty="0">
                <a:solidFill>
                  <a:srgbClr val="254151"/>
                </a:solidFill>
                <a:highlight>
                  <a:srgbClr val="FFFFFF"/>
                </a:highlight>
                <a:latin typeface="Century Gothic" panose="020B0502020202020204" pitchFamily="34" charset="0"/>
              </a:rPr>
              <a:t>CORE VALUES- (i-serve):</a:t>
            </a: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Integrity</a:t>
            </a:r>
          </a:p>
          <a:p>
            <a:pPr marL="342900" indent="-342900" algn="just">
              <a:spcBef>
                <a:spcPts val="0"/>
              </a:spcBef>
              <a:spcAft>
                <a:spcPts val="0"/>
              </a:spcAft>
              <a:buFont typeface="Wingdings" panose="05000000000000000000" pitchFamily="2" charset="2"/>
              <a:buChar char="v"/>
            </a:pPr>
            <a:endParaRPr lang="en-US" sz="2000" dirty="0">
              <a:solidFill>
                <a:srgbClr val="254151"/>
              </a:solidFill>
              <a:highlight>
                <a:srgbClr val="FFFFFF"/>
              </a:highlight>
              <a:latin typeface="Century Gothic" panose="020B0502020202020204" pitchFamily="34" charset="0"/>
            </a:endParaRP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Safety</a:t>
            </a:r>
          </a:p>
          <a:p>
            <a:pPr marL="342900" indent="-342900" algn="just">
              <a:spcBef>
                <a:spcPts val="0"/>
              </a:spcBef>
              <a:spcAft>
                <a:spcPts val="0"/>
              </a:spcAft>
              <a:buFont typeface="Wingdings" panose="05000000000000000000" pitchFamily="2" charset="2"/>
              <a:buChar char="v"/>
            </a:pPr>
            <a:endParaRPr lang="en-US" sz="2000" dirty="0">
              <a:solidFill>
                <a:srgbClr val="254151"/>
              </a:solidFill>
              <a:highlight>
                <a:srgbClr val="FFFFFF"/>
              </a:highlight>
              <a:latin typeface="Century Gothic" panose="020B0502020202020204" pitchFamily="34" charset="0"/>
            </a:endParaRP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Empathy</a:t>
            </a:r>
          </a:p>
          <a:p>
            <a:pPr marL="342900" indent="-342900" algn="just">
              <a:spcBef>
                <a:spcPts val="0"/>
              </a:spcBef>
              <a:spcAft>
                <a:spcPts val="0"/>
              </a:spcAft>
              <a:buFont typeface="Wingdings" panose="05000000000000000000" pitchFamily="2" charset="2"/>
              <a:buChar char="v"/>
            </a:pPr>
            <a:endParaRPr lang="en-US" sz="2000" dirty="0">
              <a:solidFill>
                <a:srgbClr val="254151"/>
              </a:solidFill>
              <a:highlight>
                <a:srgbClr val="FFFFFF"/>
              </a:highlight>
              <a:latin typeface="Century Gothic" panose="020B0502020202020204" pitchFamily="34" charset="0"/>
            </a:endParaRP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Responsiveness</a:t>
            </a:r>
          </a:p>
          <a:p>
            <a:pPr marL="342900" indent="-342900" algn="just">
              <a:spcBef>
                <a:spcPts val="0"/>
              </a:spcBef>
              <a:spcAft>
                <a:spcPts val="0"/>
              </a:spcAft>
              <a:buFont typeface="Wingdings" panose="05000000000000000000" pitchFamily="2" charset="2"/>
              <a:buChar char="v"/>
            </a:pPr>
            <a:endParaRPr lang="en-US" sz="2000" dirty="0">
              <a:solidFill>
                <a:srgbClr val="254151"/>
              </a:solidFill>
              <a:highlight>
                <a:srgbClr val="FFFFFF"/>
              </a:highlight>
              <a:latin typeface="Century Gothic" panose="020B0502020202020204" pitchFamily="34" charset="0"/>
            </a:endParaRP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Value-Driven</a:t>
            </a:r>
          </a:p>
          <a:p>
            <a:pPr marL="342900" indent="-342900" algn="just">
              <a:spcBef>
                <a:spcPts val="0"/>
              </a:spcBef>
              <a:spcAft>
                <a:spcPts val="0"/>
              </a:spcAft>
              <a:buFont typeface="Wingdings" panose="05000000000000000000" pitchFamily="2" charset="2"/>
              <a:buChar char="v"/>
            </a:pPr>
            <a:endParaRPr lang="en-US" sz="2000" dirty="0">
              <a:solidFill>
                <a:srgbClr val="254151"/>
              </a:solidFill>
              <a:highlight>
                <a:srgbClr val="FFFFFF"/>
              </a:highlight>
              <a:latin typeface="Century Gothic" panose="020B0502020202020204" pitchFamily="34" charset="0"/>
            </a:endParaRPr>
          </a:p>
          <a:p>
            <a:pPr marL="342900" indent="-342900" algn="just">
              <a:spcBef>
                <a:spcPts val="0"/>
              </a:spcBef>
              <a:spcAft>
                <a:spcPts val="0"/>
              </a:spcAft>
              <a:buFont typeface="Wingdings" panose="05000000000000000000" pitchFamily="2" charset="2"/>
              <a:buChar char="v"/>
            </a:pPr>
            <a:r>
              <a:rPr lang="en-US" sz="2000" dirty="0">
                <a:solidFill>
                  <a:srgbClr val="254151"/>
                </a:solidFill>
                <a:highlight>
                  <a:srgbClr val="FFFFFF"/>
                </a:highlight>
                <a:latin typeface="Century Gothic" panose="020B0502020202020204" pitchFamily="34" charset="0"/>
              </a:rPr>
              <a:t>Excellence</a:t>
            </a:r>
          </a:p>
          <a:p>
            <a:pPr algn="just">
              <a:lnSpc>
                <a:spcPct val="150000"/>
              </a:lnSpc>
              <a:spcBef>
                <a:spcPts val="0"/>
              </a:spcBef>
              <a:spcAft>
                <a:spcPts val="0"/>
              </a:spcAft>
            </a:pPr>
            <a:endParaRPr lang="en-US" sz="2000" dirty="0">
              <a:solidFill>
                <a:srgbClr val="254151"/>
              </a:solidFill>
              <a:highlight>
                <a:srgbClr val="FFFFFF"/>
              </a:highlight>
              <a:latin typeface="Lato" panose="020F0502020204030203" pitchFamily="34" charset="0"/>
            </a:endParaRPr>
          </a:p>
          <a:p>
            <a:pPr algn="just">
              <a:lnSpc>
                <a:spcPct val="150000"/>
              </a:lnSpc>
              <a:spcBef>
                <a:spcPts val="0"/>
              </a:spcBef>
              <a:spcAft>
                <a:spcPts val="0"/>
              </a:spcAft>
            </a:pPr>
            <a:endParaRPr lang="en-US" sz="2000" dirty="0">
              <a:solidFill>
                <a:srgbClr val="254151"/>
              </a:solidFill>
              <a:highlight>
                <a:srgbClr val="FFFFFF"/>
              </a:highlight>
              <a:latin typeface="Lato" panose="020F050202020403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endParaRPr lang="en-US" sz="2499" dirty="0">
              <a:latin typeface="Montserrat"/>
              <a:ea typeface="Montserrat"/>
              <a:cs typeface="Montserrat"/>
              <a:sym typeface="Montserrat"/>
            </a:endParaRP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25.6km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2.8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13.2MVA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617293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BADAGRY 11</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071A10CA-78E1-3E4C-3BF1-FCD320BC393B}"/>
              </a:ext>
            </a:extLst>
          </p:cNvPr>
          <p:cNvPicPr>
            <a:picLocks noChangeAspect="1"/>
          </p:cNvPicPr>
          <p:nvPr/>
        </p:nvPicPr>
        <p:blipFill>
          <a:blip r:embed="rId4"/>
          <a:stretch>
            <a:fillRect/>
          </a:stretch>
        </p:blipFill>
        <p:spPr>
          <a:xfrm>
            <a:off x="16825517" y="32711"/>
            <a:ext cx="1444877" cy="896190"/>
          </a:xfrm>
          <a:prstGeom prst="rect">
            <a:avLst/>
          </a:prstGeom>
        </p:spPr>
      </p:pic>
    </p:spTree>
    <p:extLst>
      <p:ext uri="{BB962C8B-B14F-4D97-AF65-F5344CB8AC3E}">
        <p14:creationId xmlns:p14="http://schemas.microsoft.com/office/powerpoint/2010/main" val="145706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35429" y="9822311"/>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NGN92.17 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435429" y="9224429"/>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latin typeface="Montserrat Classic" panose="020B0604020202020204" charset="0"/>
                <a:sym typeface="Montserrat Ultra-Bold"/>
              </a:rPr>
              <a:t>Badagry</a:t>
            </a: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75%</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25%</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1319600155"/>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8.1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3,836</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4,219</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65%</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23%</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NGN13.55million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90595" y="9537756"/>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3.2MW   </a:t>
            </a:r>
            <a:r>
              <a:rPr lang="en-US" sz="2000" dirty="0">
                <a:solidFill>
                  <a:srgbClr val="3DD9E3"/>
                </a:solidFill>
                <a:latin typeface="Montserrat Ultra-Bold"/>
                <a:sym typeface="Montserrat Ultra-Bold"/>
              </a:rPr>
              <a:t>DAILY LOAD</a:t>
            </a:r>
            <a:r>
              <a:rPr lang="en-US" sz="2000" dirty="0">
                <a:latin typeface="Montserrat Classic" panose="020B0604020202020204" charset="0"/>
                <a:ea typeface="Montserrat Ultra-Bold"/>
                <a:cs typeface="Montserrat Ultra-Bold"/>
                <a:sym typeface="Montserrat Ultra-Bold"/>
              </a:rPr>
              <a:t>:  2.3MW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7"/>
          <a:stretch>
            <a:fillRect/>
          </a:stretch>
        </p:blipFill>
        <p:spPr>
          <a:xfrm>
            <a:off x="16825517" y="17337"/>
            <a:ext cx="1444877" cy="896190"/>
          </a:xfrm>
          <a:prstGeom prst="rect">
            <a:avLst/>
          </a:prstGeom>
        </p:spPr>
      </p:pic>
      <p:pic>
        <p:nvPicPr>
          <p:cNvPr id="7" name="Picture 6">
            <a:extLst>
              <a:ext uri="{FF2B5EF4-FFF2-40B4-BE49-F238E27FC236}">
                <a16:creationId xmlns:a16="http://schemas.microsoft.com/office/drawing/2014/main" id="{5761DCB2-A077-42A1-AF46-FFFEC5D03720}"/>
              </a:ext>
            </a:extLst>
          </p:cNvPr>
          <p:cNvPicPr>
            <a:picLocks noChangeAspect="1"/>
          </p:cNvPicPr>
          <p:nvPr/>
        </p:nvPicPr>
        <p:blipFill>
          <a:blip r:embed="rId8"/>
          <a:stretch>
            <a:fillRect/>
          </a:stretch>
        </p:blipFill>
        <p:spPr>
          <a:xfrm>
            <a:off x="374266" y="5372099"/>
            <a:ext cx="9318224" cy="3852329"/>
          </a:xfrm>
          <a:prstGeom prst="rect">
            <a:avLst/>
          </a:prstGeom>
        </p:spPr>
      </p:pic>
      <p:pic>
        <p:nvPicPr>
          <p:cNvPr id="8" name="Picture 7">
            <a:extLst>
              <a:ext uri="{FF2B5EF4-FFF2-40B4-BE49-F238E27FC236}">
                <a16:creationId xmlns:a16="http://schemas.microsoft.com/office/drawing/2014/main" id="{8EBC1FBF-BCC2-5DA0-3386-6081B2BAF2D8}"/>
              </a:ext>
            </a:extLst>
          </p:cNvPr>
          <p:cNvPicPr>
            <a:picLocks noChangeAspect="1"/>
          </p:cNvPicPr>
          <p:nvPr/>
        </p:nvPicPr>
        <p:blipFill>
          <a:blip r:embed="rId9"/>
          <a:stretch>
            <a:fillRect/>
          </a:stretch>
        </p:blipFill>
        <p:spPr>
          <a:xfrm>
            <a:off x="384661" y="1411970"/>
            <a:ext cx="9318224" cy="3938357"/>
          </a:xfrm>
          <a:prstGeom prst="rect">
            <a:avLst/>
          </a:prstGeom>
        </p:spPr>
      </p:pic>
    </p:spTree>
    <p:extLst>
      <p:ext uri="{BB962C8B-B14F-4D97-AF65-F5344CB8AC3E}">
        <p14:creationId xmlns:p14="http://schemas.microsoft.com/office/powerpoint/2010/main" val="1248609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2454839"/>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br>
              <a:rPr lang="en-US" sz="2499" dirty="0">
                <a:latin typeface="Montserrat"/>
                <a:ea typeface="Montserrat"/>
                <a:cs typeface="Montserrat"/>
                <a:sym typeface="Montserrat"/>
              </a:rPr>
            </a:br>
            <a:r>
              <a:rPr lang="en-US" sz="2499" dirty="0">
                <a:latin typeface="Montserrat"/>
                <a:ea typeface="Montserrat"/>
                <a:cs typeface="Montserrat"/>
                <a:sym typeface="Montserrat"/>
              </a:rPr>
              <a:t>3. Fishing &amp; Farming</a:t>
            </a:r>
          </a:p>
          <a:p>
            <a:pPr algn="l">
              <a:lnSpc>
                <a:spcPts val="3899"/>
              </a:lnSpc>
            </a:pPr>
            <a:endParaRPr lang="en-US" sz="2499" dirty="0">
              <a:latin typeface="Montserrat"/>
              <a:ea typeface="Montserrat"/>
              <a:cs typeface="Montserrat"/>
              <a:sym typeface="Montserrat"/>
            </a:endParaRP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16.3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a:latin typeface="Montserrat Classic" panose="020B0604020202020204" charset="0"/>
              </a:rPr>
              <a:t>2.3 MWh</a:t>
            </a:r>
            <a:endParaRPr lang="en-GB" b="1" dirty="0">
              <a:latin typeface="Montserrat Classic" panose="020B0604020202020204" charset="0"/>
            </a:endParaRP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15.05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98635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Summary of EKEDP DER Pipeline</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5F6AF44B-531E-D1B1-C3D3-31775358DB4C}"/>
              </a:ext>
            </a:extLst>
          </p:cNvPr>
          <p:cNvGraphicFramePr>
            <a:graphicFrameLocks noGrp="1"/>
          </p:cNvGraphicFramePr>
          <p:nvPr>
            <p:extLst>
              <p:ext uri="{D42A27DB-BD31-4B8C-83A1-F6EECF244321}">
                <p14:modId xmlns:p14="http://schemas.microsoft.com/office/powerpoint/2010/main" val="3199060475"/>
              </p:ext>
            </p:extLst>
          </p:nvPr>
        </p:nvGraphicFramePr>
        <p:xfrm>
          <a:off x="943281" y="1866900"/>
          <a:ext cx="16277919" cy="5339080"/>
        </p:xfrm>
        <a:graphic>
          <a:graphicData uri="http://schemas.openxmlformats.org/drawingml/2006/table">
            <a:tbl>
              <a:tblPr firstRow="1" bandRow="1">
                <a:tableStyleId>{22838BEF-8BB2-4498-84A7-C5851F593DF1}</a:tableStyleId>
              </a:tblPr>
              <a:tblGrid>
                <a:gridCol w="682748">
                  <a:extLst>
                    <a:ext uri="{9D8B030D-6E8A-4147-A177-3AD203B41FA5}">
                      <a16:colId xmlns:a16="http://schemas.microsoft.com/office/drawing/2014/main" val="2460949157"/>
                    </a:ext>
                  </a:extLst>
                </a:gridCol>
                <a:gridCol w="2408802">
                  <a:extLst>
                    <a:ext uri="{9D8B030D-6E8A-4147-A177-3AD203B41FA5}">
                      <a16:colId xmlns:a16="http://schemas.microsoft.com/office/drawing/2014/main" val="197646180"/>
                    </a:ext>
                  </a:extLst>
                </a:gridCol>
                <a:gridCol w="2137369">
                  <a:extLst>
                    <a:ext uri="{9D8B030D-6E8A-4147-A177-3AD203B41FA5}">
                      <a16:colId xmlns:a16="http://schemas.microsoft.com/office/drawing/2014/main" val="4165680379"/>
                    </a:ext>
                  </a:extLst>
                </a:gridCol>
                <a:gridCol w="1905000">
                  <a:extLst>
                    <a:ext uri="{9D8B030D-6E8A-4147-A177-3AD203B41FA5}">
                      <a16:colId xmlns:a16="http://schemas.microsoft.com/office/drawing/2014/main" val="1965279327"/>
                    </a:ext>
                  </a:extLst>
                </a:gridCol>
                <a:gridCol w="2057400">
                  <a:extLst>
                    <a:ext uri="{9D8B030D-6E8A-4147-A177-3AD203B41FA5}">
                      <a16:colId xmlns:a16="http://schemas.microsoft.com/office/drawing/2014/main" val="3975527351"/>
                    </a:ext>
                  </a:extLst>
                </a:gridCol>
                <a:gridCol w="1981200">
                  <a:extLst>
                    <a:ext uri="{9D8B030D-6E8A-4147-A177-3AD203B41FA5}">
                      <a16:colId xmlns:a16="http://schemas.microsoft.com/office/drawing/2014/main" val="233450078"/>
                    </a:ext>
                  </a:extLst>
                </a:gridCol>
                <a:gridCol w="2209800">
                  <a:extLst>
                    <a:ext uri="{9D8B030D-6E8A-4147-A177-3AD203B41FA5}">
                      <a16:colId xmlns:a16="http://schemas.microsoft.com/office/drawing/2014/main" val="4022515811"/>
                    </a:ext>
                  </a:extLst>
                </a:gridCol>
                <a:gridCol w="2895600">
                  <a:extLst>
                    <a:ext uri="{9D8B030D-6E8A-4147-A177-3AD203B41FA5}">
                      <a16:colId xmlns:a16="http://schemas.microsoft.com/office/drawing/2014/main" val="3057084985"/>
                    </a:ext>
                  </a:extLst>
                </a:gridCol>
              </a:tblGrid>
              <a:tr h="0">
                <a:tc>
                  <a:txBody>
                    <a:bodyPr/>
                    <a:lstStyle/>
                    <a:p>
                      <a:pPr algn="l"/>
                      <a:r>
                        <a:rPr lang="en-GB" dirty="0">
                          <a:latin typeface="Montserrat Bold" panose="020B0604020202020204" charset="0"/>
                        </a:rPr>
                        <a:t>S/N</a:t>
                      </a:r>
                    </a:p>
                  </a:txBody>
                  <a:tcPr/>
                </a:tc>
                <a:tc>
                  <a:txBody>
                    <a:bodyPr/>
                    <a:lstStyle/>
                    <a:p>
                      <a:pPr algn="l"/>
                      <a:r>
                        <a:rPr lang="en-GB" dirty="0">
                          <a:latin typeface="Montserrat Bold" panose="020B0604020202020204" charset="0"/>
                        </a:rPr>
                        <a:t>Project</a:t>
                      </a:r>
                    </a:p>
                  </a:txBody>
                  <a:tcPr/>
                </a:tc>
                <a:tc>
                  <a:txBody>
                    <a:bodyPr/>
                    <a:lstStyle/>
                    <a:p>
                      <a:pPr algn="l"/>
                      <a:r>
                        <a:rPr lang="en-GB" dirty="0">
                          <a:latin typeface="Montserrat Bold" panose="020B0604020202020204" charset="0"/>
                        </a:rPr>
                        <a:t>Estimated Load Demand (MW)</a:t>
                      </a:r>
                    </a:p>
                  </a:txBody>
                  <a:tcPr/>
                </a:tc>
                <a:tc>
                  <a:txBody>
                    <a:bodyPr/>
                    <a:lstStyle/>
                    <a:p>
                      <a:pPr algn="l"/>
                      <a:r>
                        <a:rPr lang="en-GB" dirty="0">
                          <a:latin typeface="Montserrat Bold" panose="020B0604020202020204" charset="0"/>
                        </a:rPr>
                        <a:t>Number of Connections</a:t>
                      </a:r>
                    </a:p>
                  </a:txBody>
                  <a:tcPr/>
                </a:tc>
                <a:tc>
                  <a:txBody>
                    <a:bodyPr/>
                    <a:lstStyle/>
                    <a:p>
                      <a:pPr algn="l"/>
                      <a:r>
                        <a:rPr lang="en-GB" dirty="0">
                          <a:latin typeface="Montserrat Bold" panose="020B0604020202020204" charset="0"/>
                        </a:rPr>
                        <a:t>Average Monthly Collections</a:t>
                      </a:r>
                    </a:p>
                    <a:p>
                      <a:pPr algn="l"/>
                      <a:r>
                        <a:rPr lang="en-GB" dirty="0">
                          <a:latin typeface="Montserrat Bold" panose="020B0604020202020204" charset="0"/>
                        </a:rPr>
                        <a:t>(NGN)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Bold" panose="020B0604020202020204" charset="0"/>
                        </a:rPr>
                        <a:t>Distribution Investment Required (</a:t>
                      </a:r>
                      <a:r>
                        <a:rPr lang="en-GB">
                          <a:latin typeface="Montserrat Bold" panose="020B0604020202020204" charset="0"/>
                        </a:rPr>
                        <a:t>NGN)</a:t>
                      </a:r>
                      <a:endParaRPr lang="en-GB" dirty="0">
                        <a:latin typeface="Montserrat Bold" panose="020B0604020202020204" charset="0"/>
                      </a:endParaRPr>
                    </a:p>
                  </a:txBody>
                  <a:tcPr/>
                </a:tc>
                <a:tc>
                  <a:txBody>
                    <a:bodyPr/>
                    <a:lstStyle/>
                    <a:p>
                      <a:pPr algn="l"/>
                      <a:r>
                        <a:rPr lang="en-GB" dirty="0">
                          <a:latin typeface="Montserrat Bold" panose="020B0604020202020204" charset="0"/>
                        </a:rPr>
                        <a:t>Installed Distribution Transformer Capacity (MVA)</a:t>
                      </a:r>
                    </a:p>
                  </a:txBody>
                  <a:tcPr/>
                </a:tc>
                <a:tc>
                  <a:txBody>
                    <a:bodyPr/>
                    <a:lstStyle/>
                    <a:p>
                      <a:pPr algn="l"/>
                      <a:r>
                        <a:rPr lang="en-GB" dirty="0">
                          <a:latin typeface="Montserrat Bold" panose="020B0604020202020204" charset="0"/>
                        </a:rPr>
                        <a:t>Proposed Business Model</a:t>
                      </a:r>
                    </a:p>
                  </a:txBody>
                  <a:tcPr/>
                </a:tc>
                <a:extLst>
                  <a:ext uri="{0D108BD9-81ED-4DB2-BD59-A6C34878D82A}">
                    <a16:rowId xmlns:a16="http://schemas.microsoft.com/office/drawing/2014/main" val="549388796"/>
                  </a:ext>
                </a:extLst>
              </a:tr>
              <a:tr h="370840">
                <a:tc>
                  <a:txBody>
                    <a:bodyPr/>
                    <a:lstStyle/>
                    <a:p>
                      <a:pPr algn="l"/>
                      <a:r>
                        <a:rPr lang="en-GB" dirty="0">
                          <a:latin typeface="Montserrat Classic" panose="020B0604020202020204" charset="0"/>
                        </a:rPr>
                        <a:t>1</a:t>
                      </a:r>
                    </a:p>
                  </a:txBody>
                  <a:tcPr/>
                </a:tc>
                <a:tc>
                  <a:txBody>
                    <a:bodyPr/>
                    <a:lstStyle/>
                    <a:p>
                      <a:pPr algn="l"/>
                      <a:r>
                        <a:rPr lang="en-GB" dirty="0">
                          <a:latin typeface="Montserrat Classic" panose="020B0604020202020204" charset="0"/>
                        </a:rPr>
                        <a:t>Oko </a:t>
                      </a:r>
                      <a:r>
                        <a:rPr lang="en-GB" dirty="0" err="1">
                          <a:latin typeface="Montserrat Classic" panose="020B0604020202020204" charset="0"/>
                        </a:rPr>
                        <a:t>Afo</a:t>
                      </a:r>
                      <a:endParaRPr lang="en-GB" dirty="0">
                        <a:latin typeface="Montserrat Classic" panose="020B0604020202020204" charset="0"/>
                      </a:endParaRPr>
                    </a:p>
                  </a:txBody>
                  <a:tcPr/>
                </a:tc>
                <a:tc>
                  <a:txBody>
                    <a:bodyPr/>
                    <a:lstStyle/>
                    <a:p>
                      <a:pPr algn="l"/>
                      <a:r>
                        <a:rPr lang="en-GB" dirty="0">
                          <a:latin typeface="Montserrat Classic" panose="020B0604020202020204" charset="0"/>
                        </a:rPr>
                        <a:t>28 MW</a:t>
                      </a:r>
                    </a:p>
                  </a:txBody>
                  <a:tcPr/>
                </a:tc>
                <a:tc>
                  <a:txBody>
                    <a:bodyPr/>
                    <a:lstStyle/>
                    <a:p>
                      <a:pPr algn="l"/>
                      <a:r>
                        <a:rPr lang="en-GB" dirty="0">
                          <a:latin typeface="Montserrat Classic" panose="020B0604020202020204" charset="0"/>
                        </a:rPr>
                        <a:t>36,196</a:t>
                      </a:r>
                    </a:p>
                  </a:txBody>
                  <a:tcPr/>
                </a:tc>
                <a:tc>
                  <a:txBody>
                    <a:bodyPr/>
                    <a:lstStyle/>
                    <a:p>
                      <a:pPr algn="l"/>
                      <a:r>
                        <a:rPr lang="en-GB" dirty="0">
                          <a:latin typeface="Montserrat Classic" panose="020B0604020202020204" charset="0"/>
                        </a:rPr>
                        <a:t>80.15 million</a:t>
                      </a:r>
                    </a:p>
                  </a:txBody>
                  <a:tcPr/>
                </a:tc>
                <a:tc>
                  <a:txBody>
                    <a:bodyPr/>
                    <a:lstStyle/>
                    <a:p>
                      <a:pPr algn="l"/>
                      <a:r>
                        <a:rPr lang="en-GB" dirty="0">
                          <a:latin typeface="Montserrat Classic" panose="020B0604020202020204" charset="0"/>
                        </a:rPr>
                        <a:t>725.27million</a:t>
                      </a:r>
                    </a:p>
                  </a:txBody>
                  <a:tcPr/>
                </a:tc>
                <a:tc>
                  <a:txBody>
                    <a:bodyPr/>
                    <a:lstStyle/>
                    <a:p>
                      <a:pPr algn="l"/>
                      <a:r>
                        <a:rPr lang="en-GB" dirty="0">
                          <a:latin typeface="Montserrat Classic" panose="020B0604020202020204" charset="0"/>
                        </a:rPr>
                        <a:t>67.22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2218542379"/>
                  </a:ext>
                </a:extLst>
              </a:tr>
              <a:tr h="370840">
                <a:tc>
                  <a:txBody>
                    <a:bodyPr/>
                    <a:lstStyle/>
                    <a:p>
                      <a:pPr algn="l"/>
                      <a:r>
                        <a:rPr lang="en-GB" dirty="0">
                          <a:latin typeface="Montserrat Classic" panose="020B0604020202020204" charset="0"/>
                        </a:rPr>
                        <a:t>2</a:t>
                      </a:r>
                    </a:p>
                  </a:txBody>
                  <a:tcPr/>
                </a:tc>
                <a:tc>
                  <a:txBody>
                    <a:bodyPr/>
                    <a:lstStyle/>
                    <a:p>
                      <a:pPr algn="l"/>
                      <a:r>
                        <a:rPr lang="en-GB" dirty="0">
                          <a:latin typeface="Montserrat Classic" panose="020B0604020202020204" charset="0"/>
                        </a:rPr>
                        <a:t>Otto Awori</a:t>
                      </a:r>
                    </a:p>
                  </a:txBody>
                  <a:tcPr/>
                </a:tc>
                <a:tc>
                  <a:txBody>
                    <a:bodyPr/>
                    <a:lstStyle/>
                    <a:p>
                      <a:pPr algn="l"/>
                      <a:r>
                        <a:rPr lang="en-GB" dirty="0">
                          <a:latin typeface="Montserrat Classic" panose="020B0604020202020204" charset="0"/>
                        </a:rPr>
                        <a:t>5.3 MW</a:t>
                      </a:r>
                    </a:p>
                  </a:txBody>
                  <a:tcPr/>
                </a:tc>
                <a:tc>
                  <a:txBody>
                    <a:bodyPr/>
                    <a:lstStyle/>
                    <a:p>
                      <a:pPr algn="l"/>
                      <a:r>
                        <a:rPr lang="en-GB" dirty="0">
                          <a:latin typeface="Montserrat Classic" panose="020B0604020202020204" charset="0"/>
                        </a:rPr>
                        <a:t>8,849</a:t>
                      </a:r>
                    </a:p>
                  </a:txBody>
                  <a:tcPr/>
                </a:tc>
                <a:tc>
                  <a:txBody>
                    <a:bodyPr/>
                    <a:lstStyle/>
                    <a:p>
                      <a:pPr algn="l"/>
                      <a:r>
                        <a:rPr lang="en-GB" dirty="0">
                          <a:latin typeface="Montserrat Classic" panose="020B0604020202020204" charset="0"/>
                        </a:rPr>
                        <a:t>29.13 million</a:t>
                      </a:r>
                    </a:p>
                  </a:txBody>
                  <a:tcPr/>
                </a:tc>
                <a:tc>
                  <a:txBody>
                    <a:bodyPr/>
                    <a:lstStyle/>
                    <a:p>
                      <a:pPr algn="l"/>
                      <a:r>
                        <a:rPr lang="en-GB" dirty="0">
                          <a:latin typeface="Montserrat Classic" panose="020B0604020202020204" charset="0"/>
                        </a:rPr>
                        <a:t>169.27million</a:t>
                      </a:r>
                    </a:p>
                  </a:txBody>
                  <a:tcPr/>
                </a:tc>
                <a:tc>
                  <a:txBody>
                    <a:bodyPr/>
                    <a:lstStyle/>
                    <a:p>
                      <a:pPr algn="l"/>
                      <a:r>
                        <a:rPr lang="en-GB" dirty="0">
                          <a:latin typeface="Montserrat Classic" panose="020B0604020202020204" charset="0"/>
                        </a:rPr>
                        <a:t>22MVA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099399355"/>
                  </a:ext>
                </a:extLst>
              </a:tr>
              <a:tr h="370840">
                <a:tc>
                  <a:txBody>
                    <a:bodyPr/>
                    <a:lstStyle/>
                    <a:p>
                      <a:pPr algn="l"/>
                      <a:r>
                        <a:rPr lang="en-GB" dirty="0">
                          <a:latin typeface="Montserrat Classic" panose="020B0604020202020204" charset="0"/>
                        </a:rPr>
                        <a:t>3</a:t>
                      </a:r>
                    </a:p>
                  </a:txBody>
                  <a:tcPr/>
                </a:tc>
                <a:tc>
                  <a:txBody>
                    <a:bodyPr/>
                    <a:lstStyle/>
                    <a:p>
                      <a:pPr algn="l"/>
                      <a:r>
                        <a:rPr lang="en-GB" dirty="0" err="1">
                          <a:latin typeface="Montserrat Classic" panose="020B0604020202020204" charset="0"/>
                        </a:rPr>
                        <a:t>Eleko</a:t>
                      </a:r>
                      <a:endParaRPr lang="en-GB" dirty="0">
                        <a:latin typeface="Montserrat Classic" panose="020B0604020202020204" charset="0"/>
                      </a:endParaRPr>
                    </a:p>
                  </a:txBody>
                  <a:tcPr/>
                </a:tc>
                <a:tc>
                  <a:txBody>
                    <a:bodyPr/>
                    <a:lstStyle/>
                    <a:p>
                      <a:pPr algn="l"/>
                      <a:r>
                        <a:rPr lang="en-GB" dirty="0">
                          <a:latin typeface="Montserrat Classic" panose="020B0604020202020204" charset="0"/>
                        </a:rPr>
                        <a:t>26 MW</a:t>
                      </a:r>
                    </a:p>
                  </a:txBody>
                  <a:tcPr/>
                </a:tc>
                <a:tc>
                  <a:txBody>
                    <a:bodyPr/>
                    <a:lstStyle/>
                    <a:p>
                      <a:pPr algn="l"/>
                      <a:r>
                        <a:rPr lang="en-GB" dirty="0">
                          <a:latin typeface="Montserrat Classic" panose="020B0604020202020204" charset="0"/>
                        </a:rPr>
                        <a:t>22,490</a:t>
                      </a:r>
                    </a:p>
                  </a:txBody>
                  <a:tcPr/>
                </a:tc>
                <a:tc>
                  <a:txBody>
                    <a:bodyPr/>
                    <a:lstStyle/>
                    <a:p>
                      <a:pPr algn="l"/>
                      <a:r>
                        <a:rPr lang="en-GB" dirty="0">
                          <a:latin typeface="Montserrat Classic" panose="020B0604020202020204" charset="0"/>
                        </a:rPr>
                        <a:t>62.42 million</a:t>
                      </a:r>
                    </a:p>
                  </a:txBody>
                  <a:tcPr/>
                </a:tc>
                <a:tc>
                  <a:txBody>
                    <a:bodyPr/>
                    <a:lstStyle/>
                    <a:p>
                      <a:pPr algn="l"/>
                      <a:r>
                        <a:rPr lang="en-GB" dirty="0">
                          <a:latin typeface="Montserrat Classic" panose="020B0604020202020204" charset="0"/>
                        </a:rPr>
                        <a:t>160.75million</a:t>
                      </a:r>
                    </a:p>
                  </a:txBody>
                  <a:tcPr/>
                </a:tc>
                <a:tc>
                  <a:txBody>
                    <a:bodyPr/>
                    <a:lstStyle/>
                    <a:p>
                      <a:pPr algn="l"/>
                      <a:r>
                        <a:rPr lang="en-GB" dirty="0">
                          <a:latin typeface="Montserrat Classic" panose="020B0604020202020204" charset="0"/>
                        </a:rPr>
                        <a:t>160.75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3508079592"/>
                  </a:ext>
                </a:extLst>
              </a:tr>
              <a:tr h="441960">
                <a:tc>
                  <a:txBody>
                    <a:bodyPr/>
                    <a:lstStyle/>
                    <a:p>
                      <a:pPr algn="l"/>
                      <a:r>
                        <a:rPr lang="en-GB" dirty="0">
                          <a:latin typeface="Montserrat Classic" panose="020B0604020202020204" charset="0"/>
                        </a:rPr>
                        <a:t>4</a:t>
                      </a:r>
                    </a:p>
                  </a:txBody>
                  <a:tcPr/>
                </a:tc>
                <a:tc>
                  <a:txBody>
                    <a:bodyPr/>
                    <a:lstStyle/>
                    <a:p>
                      <a:pPr algn="l"/>
                      <a:r>
                        <a:rPr lang="en-GB" dirty="0" err="1">
                          <a:latin typeface="Montserrat Classic" panose="020B0604020202020204" charset="0"/>
                        </a:rPr>
                        <a:t>Ijanikin</a:t>
                      </a:r>
                      <a:endParaRPr lang="en-GB" dirty="0">
                        <a:latin typeface="Montserrat Classic" panose="020B0604020202020204" charset="0"/>
                      </a:endParaRPr>
                    </a:p>
                  </a:txBody>
                  <a:tcPr/>
                </a:tc>
                <a:tc>
                  <a:txBody>
                    <a:bodyPr/>
                    <a:lstStyle/>
                    <a:p>
                      <a:pPr algn="l"/>
                      <a:r>
                        <a:rPr lang="en-GB" dirty="0">
                          <a:latin typeface="Montserrat Classic" panose="020B0604020202020204" charset="0"/>
                        </a:rPr>
                        <a:t>5.8 MW</a:t>
                      </a:r>
                    </a:p>
                  </a:txBody>
                  <a:tcPr/>
                </a:tc>
                <a:tc>
                  <a:txBody>
                    <a:bodyPr/>
                    <a:lstStyle/>
                    <a:p>
                      <a:pPr algn="l"/>
                      <a:r>
                        <a:rPr lang="en-GB" dirty="0">
                          <a:latin typeface="Montserrat Classic" panose="020B0604020202020204" charset="0"/>
                        </a:rPr>
                        <a:t>7,362</a:t>
                      </a:r>
                    </a:p>
                  </a:txBody>
                  <a:tcPr/>
                </a:tc>
                <a:tc>
                  <a:txBody>
                    <a:bodyPr/>
                    <a:lstStyle/>
                    <a:p>
                      <a:pPr algn="l"/>
                      <a:r>
                        <a:rPr lang="en-GB" dirty="0">
                          <a:latin typeface="Montserrat Classic" panose="020B0604020202020204" charset="0"/>
                        </a:rPr>
                        <a:t>21.09million</a:t>
                      </a:r>
                    </a:p>
                  </a:txBody>
                  <a:tcPr/>
                </a:tc>
                <a:tc>
                  <a:txBody>
                    <a:bodyPr/>
                    <a:lstStyle/>
                    <a:p>
                      <a:pPr algn="l"/>
                      <a:r>
                        <a:rPr lang="en-GB" dirty="0">
                          <a:latin typeface="Montserrat Classic" panose="020B0604020202020204" charset="0"/>
                        </a:rPr>
                        <a:t>18.85million</a:t>
                      </a:r>
                    </a:p>
                  </a:txBody>
                  <a:tcPr/>
                </a:tc>
                <a:tc>
                  <a:txBody>
                    <a:bodyPr/>
                    <a:lstStyle/>
                    <a:p>
                      <a:pPr algn="l"/>
                      <a:r>
                        <a:rPr lang="en-GB" dirty="0">
                          <a:latin typeface="Montserrat Classic" panose="020B0604020202020204" charset="0"/>
                        </a:rPr>
                        <a:t>18.85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300154910"/>
                  </a:ext>
                </a:extLst>
              </a:tr>
              <a:tr h="370840">
                <a:tc>
                  <a:txBody>
                    <a:bodyPr/>
                    <a:lstStyle/>
                    <a:p>
                      <a:pPr algn="l"/>
                      <a:r>
                        <a:rPr lang="en-GB" dirty="0">
                          <a:latin typeface="Montserrat Classic" panose="020B0604020202020204" charset="0"/>
                        </a:rPr>
                        <a:t>5</a:t>
                      </a:r>
                    </a:p>
                  </a:txBody>
                  <a:tcPr/>
                </a:tc>
                <a:tc>
                  <a:txBody>
                    <a:bodyPr/>
                    <a:lstStyle/>
                    <a:p>
                      <a:pPr algn="l"/>
                      <a:r>
                        <a:rPr lang="en-GB" dirty="0">
                          <a:latin typeface="Montserrat Classic" panose="020B0604020202020204" charset="0"/>
                        </a:rPr>
                        <a:t>Elemoro</a:t>
                      </a:r>
                    </a:p>
                  </a:txBody>
                  <a:tcPr/>
                </a:tc>
                <a:tc>
                  <a:txBody>
                    <a:bodyPr/>
                    <a:lstStyle/>
                    <a:p>
                      <a:pPr algn="l"/>
                      <a:r>
                        <a:rPr lang="en-GB" dirty="0">
                          <a:latin typeface="Montserrat Classic" panose="020B0604020202020204" charset="0"/>
                        </a:rPr>
                        <a:t>27 MW</a:t>
                      </a:r>
                    </a:p>
                  </a:txBody>
                  <a:tcPr/>
                </a:tc>
                <a:tc>
                  <a:txBody>
                    <a:bodyPr/>
                    <a:lstStyle/>
                    <a:p>
                      <a:pPr algn="l"/>
                      <a:r>
                        <a:rPr lang="en-GB" dirty="0">
                          <a:latin typeface="Montserrat Classic" panose="020B0604020202020204" charset="0"/>
                        </a:rPr>
                        <a:t>11,956</a:t>
                      </a:r>
                    </a:p>
                  </a:txBody>
                  <a:tcPr/>
                </a:tc>
                <a:tc>
                  <a:txBody>
                    <a:bodyPr/>
                    <a:lstStyle/>
                    <a:p>
                      <a:pPr algn="l"/>
                      <a:r>
                        <a:rPr lang="en-GB" dirty="0">
                          <a:latin typeface="Montserrat Classic" panose="020B0604020202020204" charset="0"/>
                        </a:rPr>
                        <a:t>199.83million</a:t>
                      </a:r>
                    </a:p>
                  </a:txBody>
                  <a:tcPr/>
                </a:tc>
                <a:tc>
                  <a:txBody>
                    <a:bodyPr/>
                    <a:lstStyle/>
                    <a:p>
                      <a:pPr algn="l"/>
                      <a:r>
                        <a:rPr lang="en-GB" dirty="0">
                          <a:latin typeface="Montserrat Classic" panose="020B0604020202020204" charset="0"/>
                        </a:rPr>
                        <a:t>88.20million</a:t>
                      </a:r>
                    </a:p>
                  </a:txBody>
                  <a:tcPr/>
                </a:tc>
                <a:tc>
                  <a:txBody>
                    <a:bodyPr/>
                    <a:lstStyle/>
                    <a:p>
                      <a:pPr algn="l"/>
                      <a:r>
                        <a:rPr lang="en-GB" dirty="0">
                          <a:latin typeface="Montserrat Classic" panose="020B0604020202020204" charset="0"/>
                        </a:rPr>
                        <a:t>88.2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381237632"/>
                  </a:ext>
                </a:extLst>
              </a:tr>
              <a:tr h="370840">
                <a:tc>
                  <a:txBody>
                    <a:bodyPr/>
                    <a:lstStyle/>
                    <a:p>
                      <a:pPr algn="l"/>
                      <a:r>
                        <a:rPr lang="en-GB" dirty="0">
                          <a:latin typeface="Montserrat Classic" panose="020B0604020202020204" charset="0"/>
                        </a:rPr>
                        <a:t>6</a:t>
                      </a:r>
                    </a:p>
                  </a:txBody>
                  <a:tcPr/>
                </a:tc>
                <a:tc>
                  <a:txBody>
                    <a:bodyPr/>
                    <a:lstStyle/>
                    <a:p>
                      <a:pPr algn="l"/>
                      <a:r>
                        <a:rPr lang="en-GB" dirty="0">
                          <a:latin typeface="Montserrat Classic" panose="020B0604020202020204" charset="0"/>
                        </a:rPr>
                        <a:t>Ibeju</a:t>
                      </a:r>
                    </a:p>
                  </a:txBody>
                  <a:tcPr/>
                </a:tc>
                <a:tc>
                  <a:txBody>
                    <a:bodyPr/>
                    <a:lstStyle/>
                    <a:p>
                      <a:pPr algn="l"/>
                      <a:r>
                        <a:rPr lang="en-GB" dirty="0">
                          <a:latin typeface="Montserrat Classic" panose="020B0604020202020204" charset="0"/>
                        </a:rPr>
                        <a:t>24.8MW</a:t>
                      </a:r>
                    </a:p>
                  </a:txBody>
                  <a:tcPr/>
                </a:tc>
                <a:tc>
                  <a:txBody>
                    <a:bodyPr/>
                    <a:lstStyle/>
                    <a:p>
                      <a:pPr algn="l"/>
                      <a:r>
                        <a:rPr lang="en-GB" dirty="0">
                          <a:latin typeface="Montserrat Classic" panose="020B0604020202020204" charset="0"/>
                        </a:rPr>
                        <a:t>30,961</a:t>
                      </a:r>
                    </a:p>
                  </a:txBody>
                  <a:tcPr/>
                </a:tc>
                <a:tc>
                  <a:txBody>
                    <a:bodyPr/>
                    <a:lstStyle/>
                    <a:p>
                      <a:pPr algn="l"/>
                      <a:r>
                        <a:rPr lang="en-GB" dirty="0">
                          <a:latin typeface="Montserrat Classic" panose="020B0604020202020204" charset="0"/>
                        </a:rPr>
                        <a:t>118.71 million</a:t>
                      </a:r>
                    </a:p>
                  </a:txBody>
                  <a:tcPr/>
                </a:tc>
                <a:tc>
                  <a:txBody>
                    <a:bodyPr/>
                    <a:lstStyle/>
                    <a:p>
                      <a:pPr algn="l"/>
                      <a:r>
                        <a:rPr lang="en-GB" dirty="0">
                          <a:latin typeface="Montserrat Classic" panose="020B0604020202020204" charset="0"/>
                        </a:rPr>
                        <a:t>106.60million</a:t>
                      </a:r>
                    </a:p>
                  </a:txBody>
                  <a:tcPr/>
                </a:tc>
                <a:tc>
                  <a:txBody>
                    <a:bodyPr/>
                    <a:lstStyle/>
                    <a:p>
                      <a:pPr algn="l"/>
                      <a:r>
                        <a:rPr lang="en-GB" dirty="0">
                          <a:latin typeface="Montserrat Classic" panose="020B0604020202020204" charset="0"/>
                        </a:rPr>
                        <a:t>106.6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008091596"/>
                  </a:ext>
                </a:extLst>
              </a:tr>
              <a:tr h="370840">
                <a:tc>
                  <a:txBody>
                    <a:bodyPr/>
                    <a:lstStyle/>
                    <a:p>
                      <a:pPr algn="l"/>
                      <a:r>
                        <a:rPr lang="en-GB" dirty="0">
                          <a:latin typeface="Montserrat Classic" panose="020B0604020202020204" charset="0"/>
                        </a:rPr>
                        <a:t>7</a:t>
                      </a:r>
                    </a:p>
                  </a:txBody>
                  <a:tcPr/>
                </a:tc>
                <a:tc>
                  <a:txBody>
                    <a:bodyPr/>
                    <a:lstStyle/>
                    <a:p>
                      <a:pPr algn="l"/>
                      <a:r>
                        <a:rPr lang="en-GB" dirty="0">
                          <a:latin typeface="Montserrat Classic" panose="020B0604020202020204" charset="0"/>
                        </a:rPr>
                        <a:t>Badagry 33</a:t>
                      </a:r>
                    </a:p>
                  </a:txBody>
                  <a:tcPr/>
                </a:tc>
                <a:tc>
                  <a:txBody>
                    <a:bodyPr/>
                    <a:lstStyle/>
                    <a:p>
                      <a:pPr algn="l"/>
                      <a:r>
                        <a:rPr lang="en-GB" dirty="0">
                          <a:latin typeface="Montserrat Classic" panose="020B0604020202020204" charset="0"/>
                        </a:rPr>
                        <a:t>3.2 MW</a:t>
                      </a:r>
                    </a:p>
                  </a:txBody>
                  <a:tcPr/>
                </a:tc>
                <a:tc>
                  <a:txBody>
                    <a:bodyPr/>
                    <a:lstStyle/>
                    <a:p>
                      <a:pPr algn="l"/>
                      <a:r>
                        <a:rPr lang="en-GB" dirty="0">
                          <a:latin typeface="Montserrat Classic" panose="020B0604020202020204" charset="0"/>
                        </a:rPr>
                        <a:t>24,700</a:t>
                      </a:r>
                    </a:p>
                  </a:txBody>
                  <a:tcPr/>
                </a:tc>
                <a:tc>
                  <a:txBody>
                    <a:bodyPr/>
                    <a:lstStyle/>
                    <a:p>
                      <a:pPr algn="l"/>
                      <a:r>
                        <a:rPr lang="en-GB" dirty="0">
                          <a:latin typeface="Montserrat Classic" panose="020B0604020202020204" charset="0"/>
                        </a:rPr>
                        <a:t>70.65 million</a:t>
                      </a:r>
                    </a:p>
                  </a:txBody>
                  <a:tcPr/>
                </a:tc>
                <a:tc>
                  <a:txBody>
                    <a:bodyPr/>
                    <a:lstStyle/>
                    <a:p>
                      <a:pPr algn="l"/>
                      <a:r>
                        <a:rPr lang="en-GB" dirty="0">
                          <a:latin typeface="Montserrat Classic" panose="020B0604020202020204" charset="0"/>
                        </a:rPr>
                        <a:t>69.83million</a:t>
                      </a:r>
                    </a:p>
                  </a:txBody>
                  <a:tcPr/>
                </a:tc>
                <a:tc>
                  <a:txBody>
                    <a:bodyPr/>
                    <a:lstStyle/>
                    <a:p>
                      <a:pPr algn="l"/>
                      <a:r>
                        <a:rPr lang="en-GB" dirty="0">
                          <a:latin typeface="Montserrat Classic" panose="020B0604020202020204" charset="0"/>
                        </a:rPr>
                        <a:t>69.83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2855508944"/>
                  </a:ext>
                </a:extLst>
              </a:tr>
              <a:tr h="370840">
                <a:tc>
                  <a:txBody>
                    <a:bodyPr/>
                    <a:lstStyle/>
                    <a:p>
                      <a:pPr algn="l"/>
                      <a:r>
                        <a:rPr lang="en-GB" dirty="0">
                          <a:latin typeface="Montserrat Classic" panose="020B0604020202020204" charset="0"/>
                        </a:rPr>
                        <a:t>8</a:t>
                      </a:r>
                    </a:p>
                  </a:txBody>
                  <a:tcPr/>
                </a:tc>
                <a:tc>
                  <a:txBody>
                    <a:bodyPr/>
                    <a:lstStyle/>
                    <a:p>
                      <a:pPr algn="l"/>
                      <a:r>
                        <a:rPr lang="en-GB" dirty="0" err="1">
                          <a:latin typeface="Montserrat Classic" panose="020B0604020202020204" charset="0"/>
                        </a:rPr>
                        <a:t>Ogombo</a:t>
                      </a:r>
                      <a:endParaRPr lang="en-GB" dirty="0">
                        <a:latin typeface="Montserrat Classic" panose="020B0604020202020204" charset="0"/>
                      </a:endParaRPr>
                    </a:p>
                  </a:txBody>
                  <a:tcPr/>
                </a:tc>
                <a:tc>
                  <a:txBody>
                    <a:bodyPr/>
                    <a:lstStyle/>
                    <a:p>
                      <a:pPr algn="l"/>
                      <a:r>
                        <a:rPr lang="en-GB" dirty="0">
                          <a:latin typeface="Montserrat Classic" panose="020B0604020202020204" charset="0"/>
                        </a:rPr>
                        <a:t>5.7 MW</a:t>
                      </a:r>
                    </a:p>
                  </a:txBody>
                  <a:tcPr/>
                </a:tc>
                <a:tc>
                  <a:txBody>
                    <a:bodyPr/>
                    <a:lstStyle/>
                    <a:p>
                      <a:pPr algn="l"/>
                      <a:r>
                        <a:rPr lang="en-GB" dirty="0">
                          <a:latin typeface="Montserrat Classic" panose="020B0604020202020204" charset="0"/>
                        </a:rPr>
                        <a:t>5,135</a:t>
                      </a:r>
                    </a:p>
                  </a:txBody>
                  <a:tcPr/>
                </a:tc>
                <a:tc>
                  <a:txBody>
                    <a:bodyPr/>
                    <a:lstStyle/>
                    <a:p>
                      <a:pPr algn="l"/>
                      <a:r>
                        <a:rPr lang="en-GB" dirty="0">
                          <a:latin typeface="Montserrat Classic" panose="020B0604020202020204" charset="0"/>
                        </a:rPr>
                        <a:t>46.2 million</a:t>
                      </a:r>
                    </a:p>
                  </a:txBody>
                  <a:tcPr/>
                </a:tc>
                <a:tc>
                  <a:txBody>
                    <a:bodyPr/>
                    <a:lstStyle/>
                    <a:p>
                      <a:pPr algn="l"/>
                      <a:r>
                        <a:rPr lang="en-GB" dirty="0">
                          <a:latin typeface="Montserrat Classic" panose="020B0604020202020204" charset="0"/>
                        </a:rPr>
                        <a:t>27.65million</a:t>
                      </a:r>
                    </a:p>
                  </a:txBody>
                  <a:tcPr/>
                </a:tc>
                <a:tc>
                  <a:txBody>
                    <a:bodyPr/>
                    <a:lstStyle/>
                    <a:p>
                      <a:pPr algn="l"/>
                      <a:r>
                        <a:rPr lang="en-GB" dirty="0">
                          <a:latin typeface="Montserrat Classic" panose="020B0604020202020204" charset="0"/>
                        </a:rPr>
                        <a:t>27.65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765065159"/>
                  </a:ext>
                </a:extLst>
              </a:tr>
              <a:tr h="370840">
                <a:tc>
                  <a:txBody>
                    <a:bodyPr/>
                    <a:lstStyle/>
                    <a:p>
                      <a:pPr algn="l"/>
                      <a:r>
                        <a:rPr lang="en-GB" dirty="0">
                          <a:latin typeface="Montserrat Classic" panose="020B0604020202020204" charset="0"/>
                        </a:rPr>
                        <a:t>9.</a:t>
                      </a:r>
                    </a:p>
                  </a:txBody>
                  <a:tcPr/>
                </a:tc>
                <a:tc>
                  <a:txBody>
                    <a:bodyPr/>
                    <a:lstStyle/>
                    <a:p>
                      <a:pPr algn="l"/>
                      <a:r>
                        <a:rPr lang="en-GB" dirty="0">
                          <a:latin typeface="Montserrat Classic" panose="020B0604020202020204" charset="0"/>
                        </a:rPr>
                        <a:t>Ajara</a:t>
                      </a:r>
                    </a:p>
                  </a:txBody>
                  <a:tcPr/>
                </a:tc>
                <a:tc>
                  <a:txBody>
                    <a:bodyPr/>
                    <a:lstStyle/>
                    <a:p>
                      <a:pPr algn="l"/>
                      <a:r>
                        <a:rPr lang="en-GB" dirty="0">
                          <a:latin typeface="Montserrat Classic" panose="020B0604020202020204" charset="0"/>
                        </a:rPr>
                        <a:t>3.2 MW</a:t>
                      </a:r>
                    </a:p>
                  </a:txBody>
                  <a:tcPr/>
                </a:tc>
                <a:tc>
                  <a:txBody>
                    <a:bodyPr/>
                    <a:lstStyle/>
                    <a:p>
                      <a:pPr algn="l"/>
                      <a:r>
                        <a:rPr lang="en-GB" dirty="0">
                          <a:latin typeface="Montserrat Classic" panose="020B0604020202020204" charset="0"/>
                        </a:rPr>
                        <a:t>6,602</a:t>
                      </a:r>
                    </a:p>
                  </a:txBody>
                  <a:tcPr/>
                </a:tc>
                <a:tc>
                  <a:txBody>
                    <a:bodyPr/>
                    <a:lstStyle/>
                    <a:p>
                      <a:pPr algn="l"/>
                      <a:r>
                        <a:rPr lang="en-GB" dirty="0">
                          <a:latin typeface="Montserrat Classic" panose="020B0604020202020204" charset="0"/>
                        </a:rPr>
                        <a:t>21.50 million</a:t>
                      </a:r>
                    </a:p>
                  </a:txBody>
                  <a:tcPr/>
                </a:tc>
                <a:tc>
                  <a:txBody>
                    <a:bodyPr/>
                    <a:lstStyle/>
                    <a:p>
                      <a:pPr algn="l"/>
                      <a:r>
                        <a:rPr lang="en-GB" dirty="0">
                          <a:latin typeface="Montserrat Classic" panose="020B0604020202020204" charset="0"/>
                        </a:rPr>
                        <a:t>13.20million</a:t>
                      </a:r>
                    </a:p>
                  </a:txBody>
                  <a:tcPr/>
                </a:tc>
                <a:tc>
                  <a:txBody>
                    <a:bodyPr/>
                    <a:lstStyle/>
                    <a:p>
                      <a:pPr algn="l"/>
                      <a:r>
                        <a:rPr lang="en-GB" dirty="0">
                          <a:latin typeface="Montserrat Classic" panose="020B0604020202020204" charset="0"/>
                        </a:rPr>
                        <a:t>13.2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892160068"/>
                  </a:ext>
                </a:extLst>
              </a:tr>
              <a:tr h="370840">
                <a:tc>
                  <a:txBody>
                    <a:bodyPr/>
                    <a:lstStyle/>
                    <a:p>
                      <a:pPr algn="l"/>
                      <a:r>
                        <a:rPr lang="en-GB" dirty="0">
                          <a:latin typeface="Montserrat Classic" panose="020B0604020202020204" charset="0"/>
                        </a:rPr>
                        <a:t>10</a:t>
                      </a:r>
                    </a:p>
                  </a:txBody>
                  <a:tcPr/>
                </a:tc>
                <a:tc>
                  <a:txBody>
                    <a:bodyPr/>
                    <a:lstStyle/>
                    <a:p>
                      <a:pPr algn="l"/>
                      <a:r>
                        <a:rPr lang="en-GB" dirty="0">
                          <a:latin typeface="Montserrat Classic" panose="020B0604020202020204" charset="0"/>
                        </a:rPr>
                        <a:t>Badagry 11</a:t>
                      </a:r>
                    </a:p>
                  </a:txBody>
                  <a:tcPr/>
                </a:tc>
                <a:tc>
                  <a:txBody>
                    <a:bodyPr/>
                    <a:lstStyle/>
                    <a:p>
                      <a:pPr algn="l"/>
                      <a:r>
                        <a:rPr lang="en-GB" dirty="0">
                          <a:latin typeface="Montserrat Classic" panose="020B0604020202020204" charset="0"/>
                        </a:rPr>
                        <a:t>3.2MW</a:t>
                      </a:r>
                    </a:p>
                  </a:txBody>
                  <a:tcPr/>
                </a:tc>
                <a:tc>
                  <a:txBody>
                    <a:bodyPr/>
                    <a:lstStyle/>
                    <a:p>
                      <a:pPr algn="l"/>
                      <a:r>
                        <a:rPr lang="en-GB" dirty="0">
                          <a:latin typeface="Montserrat Classic" panose="020B0604020202020204" charset="0"/>
                        </a:rPr>
                        <a:t>3,836</a:t>
                      </a:r>
                    </a:p>
                  </a:txBody>
                  <a:tcPr/>
                </a:tc>
                <a:tc>
                  <a:txBody>
                    <a:bodyPr/>
                    <a:lstStyle/>
                    <a:p>
                      <a:pPr algn="l"/>
                      <a:r>
                        <a:rPr lang="en-GB" dirty="0">
                          <a:latin typeface="Montserrat Classic" panose="020B0604020202020204" charset="0"/>
                        </a:rPr>
                        <a:t>13.55 million</a:t>
                      </a:r>
                    </a:p>
                  </a:txBody>
                  <a:tcPr/>
                </a:tc>
                <a:tc>
                  <a:txBody>
                    <a:bodyPr/>
                    <a:lstStyle/>
                    <a:p>
                      <a:pPr algn="l"/>
                      <a:r>
                        <a:rPr lang="en-GB" dirty="0">
                          <a:latin typeface="Montserrat Classic" panose="020B0604020202020204" charset="0"/>
                        </a:rPr>
                        <a:t>15.05million</a:t>
                      </a:r>
                    </a:p>
                  </a:txBody>
                  <a:tcPr/>
                </a:tc>
                <a:tc>
                  <a:txBody>
                    <a:bodyPr/>
                    <a:lstStyle/>
                    <a:p>
                      <a:pPr algn="l"/>
                      <a:r>
                        <a:rPr lang="en-GB" dirty="0">
                          <a:latin typeface="Montserrat Classic" panose="020B0604020202020204" charset="0"/>
                        </a:rPr>
                        <a:t>15.05 MVA</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469336033"/>
                  </a:ext>
                </a:extLst>
              </a:tr>
              <a:tr h="370840">
                <a:tc>
                  <a:txBody>
                    <a:bodyPr/>
                    <a:lstStyle/>
                    <a:p>
                      <a:pPr algn="l"/>
                      <a:endParaRPr lang="en-GB">
                        <a:latin typeface="Montserrat Classic" panose="020B0604020202020204" charset="0"/>
                      </a:endParaRPr>
                    </a:p>
                  </a:txBody>
                  <a:tcPr/>
                </a:tc>
                <a:tc>
                  <a:txBody>
                    <a:bodyPr/>
                    <a:lstStyle/>
                    <a:p>
                      <a:pPr algn="l"/>
                      <a:endParaRPr lang="en-GB">
                        <a:latin typeface="Montserrat Classic" panose="020B0604020202020204" charset="0"/>
                      </a:endParaRPr>
                    </a:p>
                  </a:txBody>
                  <a:tcPr/>
                </a:tc>
                <a:tc>
                  <a:txBody>
                    <a:bodyPr/>
                    <a:lstStyle/>
                    <a:p>
                      <a:pPr algn="l"/>
                      <a:endParaRPr lang="en-GB">
                        <a:latin typeface="Montserrat Classic" panose="020B0604020202020204" charset="0"/>
                      </a:endParaRPr>
                    </a:p>
                  </a:txBody>
                  <a:tcPr/>
                </a:tc>
                <a:tc>
                  <a:txBody>
                    <a:bodyPr/>
                    <a:lstStyle/>
                    <a:p>
                      <a:pPr algn="l"/>
                      <a:endParaRPr lang="en-GB">
                        <a:latin typeface="Montserrat Classic" panose="020B0604020202020204" charset="0"/>
                      </a:endParaRPr>
                    </a:p>
                  </a:txBody>
                  <a:tcPr/>
                </a:tc>
                <a:tc>
                  <a:txBody>
                    <a:bodyPr/>
                    <a:lstStyle/>
                    <a:p>
                      <a:pPr algn="l"/>
                      <a:endParaRPr lang="en-GB" dirty="0">
                        <a:latin typeface="Montserrat Classic" panose="020B0604020202020204" charset="0"/>
                      </a:endParaRPr>
                    </a:p>
                  </a:txBody>
                  <a:tcPr/>
                </a:tc>
                <a:tc>
                  <a:txBody>
                    <a:bodyPr/>
                    <a:lstStyle/>
                    <a:p>
                      <a:pPr algn="l"/>
                      <a:endParaRPr lang="en-GB" dirty="0">
                        <a:latin typeface="Montserrat Classic" panose="020B0604020202020204" charset="0"/>
                      </a:endParaRPr>
                    </a:p>
                  </a:txBody>
                  <a:tcPr/>
                </a:tc>
                <a:tc>
                  <a:txBody>
                    <a:bodyPr/>
                    <a:lstStyle/>
                    <a:p>
                      <a:pPr algn="l"/>
                      <a:endParaRPr lang="en-GB" dirty="0">
                        <a:latin typeface="Montserrat Classic" panose="020B0604020202020204" charset="0"/>
                      </a:endParaRPr>
                    </a:p>
                  </a:txBody>
                  <a:tcPr/>
                </a:tc>
                <a:tc>
                  <a:txBody>
                    <a:bodyPr/>
                    <a:lstStyle/>
                    <a:p>
                      <a:pPr algn="l"/>
                      <a:endParaRPr lang="en-GB" dirty="0">
                        <a:latin typeface="Montserrat Classic" panose="020B0604020202020204" charset="0"/>
                      </a:endParaRPr>
                    </a:p>
                  </a:txBody>
                  <a:tcPr/>
                </a:tc>
                <a:extLst>
                  <a:ext uri="{0D108BD9-81ED-4DB2-BD59-A6C34878D82A}">
                    <a16:rowId xmlns:a16="http://schemas.microsoft.com/office/drawing/2014/main" val="1942521364"/>
                  </a:ext>
                </a:extLst>
              </a:tr>
            </a:tbl>
          </a:graphicData>
        </a:graphic>
      </p:graphicFrame>
      <p:pic>
        <p:nvPicPr>
          <p:cNvPr id="3" name="Picture 2">
            <a:extLst>
              <a:ext uri="{FF2B5EF4-FFF2-40B4-BE49-F238E27FC236}">
                <a16:creationId xmlns:a16="http://schemas.microsoft.com/office/drawing/2014/main" id="{22DFEB7E-C110-6D80-C6C4-5E26BF538FA3}"/>
              </a:ext>
            </a:extLst>
          </p:cNvPr>
          <p:cNvPicPr>
            <a:picLocks noChangeAspect="1"/>
          </p:cNvPicPr>
          <p:nvPr/>
        </p:nvPicPr>
        <p:blipFill>
          <a:blip r:embed="rId3"/>
          <a:stretch>
            <a:fillRect/>
          </a:stretch>
        </p:blipFill>
        <p:spPr>
          <a:xfrm>
            <a:off x="16825517" y="17337"/>
            <a:ext cx="1444877" cy="896190"/>
          </a:xfrm>
          <a:prstGeom prst="rect">
            <a:avLst/>
          </a:prstGeom>
        </p:spPr>
      </p:pic>
    </p:spTree>
    <p:extLst>
      <p:ext uri="{BB962C8B-B14F-4D97-AF65-F5344CB8AC3E}">
        <p14:creationId xmlns:p14="http://schemas.microsoft.com/office/powerpoint/2010/main" val="304819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LIST OF UNSERVED AREAS IN EKEDP FRANCHISE</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5F6AF44B-531E-D1B1-C3D3-31775358DB4C}"/>
              </a:ext>
            </a:extLst>
          </p:cNvPr>
          <p:cNvGraphicFramePr>
            <a:graphicFrameLocks noGrp="1"/>
          </p:cNvGraphicFramePr>
          <p:nvPr>
            <p:extLst>
              <p:ext uri="{D42A27DB-BD31-4B8C-83A1-F6EECF244321}">
                <p14:modId xmlns:p14="http://schemas.microsoft.com/office/powerpoint/2010/main" val="4072031010"/>
              </p:ext>
            </p:extLst>
          </p:nvPr>
        </p:nvGraphicFramePr>
        <p:xfrm>
          <a:off x="943281" y="1866900"/>
          <a:ext cx="10105719" cy="4516120"/>
        </p:xfrm>
        <a:graphic>
          <a:graphicData uri="http://schemas.openxmlformats.org/drawingml/2006/table">
            <a:tbl>
              <a:tblPr firstRow="1" bandRow="1">
                <a:tableStyleId>{22838BEF-8BB2-4498-84A7-C5851F593DF1}</a:tableStyleId>
              </a:tblPr>
              <a:tblGrid>
                <a:gridCol w="682748">
                  <a:extLst>
                    <a:ext uri="{9D8B030D-6E8A-4147-A177-3AD203B41FA5}">
                      <a16:colId xmlns:a16="http://schemas.microsoft.com/office/drawing/2014/main" val="2460949157"/>
                    </a:ext>
                  </a:extLst>
                </a:gridCol>
                <a:gridCol w="5003371">
                  <a:extLst>
                    <a:ext uri="{9D8B030D-6E8A-4147-A177-3AD203B41FA5}">
                      <a16:colId xmlns:a16="http://schemas.microsoft.com/office/drawing/2014/main" val="197646180"/>
                    </a:ext>
                  </a:extLst>
                </a:gridCol>
                <a:gridCol w="4419600">
                  <a:extLst>
                    <a:ext uri="{9D8B030D-6E8A-4147-A177-3AD203B41FA5}">
                      <a16:colId xmlns:a16="http://schemas.microsoft.com/office/drawing/2014/main" val="3057084985"/>
                    </a:ext>
                  </a:extLst>
                </a:gridCol>
              </a:tblGrid>
              <a:tr h="0">
                <a:tc>
                  <a:txBody>
                    <a:bodyPr/>
                    <a:lstStyle/>
                    <a:p>
                      <a:pPr algn="l"/>
                      <a:r>
                        <a:rPr lang="en-GB" dirty="0">
                          <a:latin typeface="Montserrat Bold" panose="020B0604020202020204" charset="0"/>
                        </a:rPr>
                        <a:t>S/N</a:t>
                      </a:r>
                    </a:p>
                  </a:txBody>
                  <a:tcPr/>
                </a:tc>
                <a:tc>
                  <a:txBody>
                    <a:bodyPr/>
                    <a:lstStyle/>
                    <a:p>
                      <a:pPr algn="l"/>
                      <a:r>
                        <a:rPr lang="en-GB" dirty="0">
                          <a:latin typeface="Montserrat Bold" panose="020B0604020202020204" charset="0"/>
                        </a:rPr>
                        <a:t>Project</a:t>
                      </a:r>
                    </a:p>
                  </a:txBody>
                  <a:tcPr/>
                </a:tc>
                <a:tc>
                  <a:txBody>
                    <a:bodyPr/>
                    <a:lstStyle/>
                    <a:p>
                      <a:pPr algn="l"/>
                      <a:r>
                        <a:rPr lang="en-GB" dirty="0">
                          <a:latin typeface="Montserrat Bold" panose="020B0604020202020204" charset="0"/>
                        </a:rPr>
                        <a:t>Proposed Business Model</a:t>
                      </a:r>
                    </a:p>
                  </a:txBody>
                  <a:tcPr/>
                </a:tc>
                <a:extLst>
                  <a:ext uri="{0D108BD9-81ED-4DB2-BD59-A6C34878D82A}">
                    <a16:rowId xmlns:a16="http://schemas.microsoft.com/office/drawing/2014/main" val="549388796"/>
                  </a:ext>
                </a:extLst>
              </a:tr>
              <a:tr h="370840">
                <a:tc>
                  <a:txBody>
                    <a:bodyPr/>
                    <a:lstStyle/>
                    <a:p>
                      <a:pPr algn="l"/>
                      <a:r>
                        <a:rPr lang="en-GB" dirty="0">
                          <a:latin typeface="Montserrat Classic" panose="020B0604020202020204" charset="0"/>
                        </a:rPr>
                        <a:t>1</a:t>
                      </a:r>
                    </a:p>
                  </a:txBody>
                  <a:tcPr/>
                </a:tc>
                <a:tc>
                  <a:txBody>
                    <a:bodyPr/>
                    <a:lstStyle/>
                    <a:p>
                      <a:pPr algn="l"/>
                      <a:r>
                        <a:rPr lang="en-GB" dirty="0">
                          <a:latin typeface="Montserrat Classic" panose="020B0604020202020204" charset="0"/>
                        </a:rPr>
                        <a:t>Lekki Free Trade Zone</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2218542379"/>
                  </a:ext>
                </a:extLst>
              </a:tr>
              <a:tr h="370840">
                <a:tc>
                  <a:txBody>
                    <a:bodyPr/>
                    <a:lstStyle/>
                    <a:p>
                      <a:pPr algn="l"/>
                      <a:r>
                        <a:rPr lang="en-GB" dirty="0">
                          <a:latin typeface="Montserrat Classic" panose="020B0604020202020204" charset="0"/>
                        </a:rPr>
                        <a:t>2</a:t>
                      </a:r>
                    </a:p>
                  </a:txBody>
                  <a:tcPr/>
                </a:tc>
                <a:tc>
                  <a:txBody>
                    <a:bodyPr/>
                    <a:lstStyle/>
                    <a:p>
                      <a:pPr algn="l"/>
                      <a:r>
                        <a:rPr lang="en-GB" dirty="0">
                          <a:latin typeface="Montserrat Classic" panose="020B0604020202020204" charset="0"/>
                        </a:rPr>
                        <a:t>Across the Ocean</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099399355"/>
                  </a:ext>
                </a:extLst>
              </a:tr>
              <a:tr h="370840">
                <a:tc>
                  <a:txBody>
                    <a:bodyPr/>
                    <a:lstStyle/>
                    <a:p>
                      <a:pPr algn="l"/>
                      <a:r>
                        <a:rPr lang="en-GB" dirty="0">
                          <a:latin typeface="Montserrat Classic" panose="020B0604020202020204" charset="0"/>
                        </a:rPr>
                        <a:t>3</a:t>
                      </a:r>
                    </a:p>
                  </a:txBody>
                  <a:tcPr/>
                </a:tc>
                <a:tc>
                  <a:txBody>
                    <a:bodyPr/>
                    <a:lstStyle/>
                    <a:p>
                      <a:pPr algn="l"/>
                      <a:r>
                        <a:rPr lang="en-GB" dirty="0">
                          <a:latin typeface="Montserrat Classic" panose="020B0604020202020204" charset="0"/>
                        </a:rPr>
                        <a:t>Eko Atlantic</a:t>
                      </a:r>
                    </a:p>
                  </a:txBody>
                  <a:tcPr/>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3508079592"/>
                  </a:ext>
                </a:extLst>
              </a:tr>
              <a:tr h="441960">
                <a:tc>
                  <a:txBody>
                    <a:bodyPr/>
                    <a:lstStyle/>
                    <a:p>
                      <a:pPr algn="l"/>
                      <a:r>
                        <a:rPr lang="en-GB" dirty="0">
                          <a:latin typeface="Montserrat Classic" panose="020B0604020202020204" charset="0"/>
                        </a:rPr>
                        <a:t>4</a:t>
                      </a:r>
                    </a:p>
                  </a:txBody>
                  <a:tcPr/>
                </a:tc>
                <a:tc>
                  <a:txBody>
                    <a:bodyPr/>
                    <a:lstStyle/>
                    <a:p>
                      <a:pPr algn="l" fontAlgn="b"/>
                      <a:r>
                        <a:rPr lang="en-US" sz="1800" kern="1200" dirty="0" err="1">
                          <a:solidFill>
                            <a:schemeClr val="dk1"/>
                          </a:solidFill>
                          <a:latin typeface="Montserrat Classic" panose="020B0604020202020204" charset="0"/>
                          <a:ea typeface="+mn-ea"/>
                          <a:cs typeface="+mn-cs"/>
                        </a:rPr>
                        <a:t>Yegunda</a:t>
                      </a:r>
                      <a:r>
                        <a:rPr lang="en-US" sz="1800" kern="1200" dirty="0">
                          <a:solidFill>
                            <a:schemeClr val="dk1"/>
                          </a:solidFill>
                          <a:latin typeface="Montserrat Classic" panose="020B0604020202020204" charset="0"/>
                          <a:ea typeface="+mn-ea"/>
                          <a:cs typeface="+mn-cs"/>
                        </a:rPr>
                        <a:t>, Ibeju</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300154910"/>
                  </a:ext>
                </a:extLst>
              </a:tr>
              <a:tr h="370840">
                <a:tc>
                  <a:txBody>
                    <a:bodyPr/>
                    <a:lstStyle/>
                    <a:p>
                      <a:pPr algn="l"/>
                      <a:r>
                        <a:rPr lang="en-GB" dirty="0">
                          <a:latin typeface="Montserrat Classic" panose="020B0604020202020204" charset="0"/>
                        </a:rPr>
                        <a:t>5</a:t>
                      </a:r>
                    </a:p>
                  </a:txBody>
                  <a:tcPr/>
                </a:tc>
                <a:tc>
                  <a:txBody>
                    <a:bodyPr/>
                    <a:lstStyle/>
                    <a:p>
                      <a:pPr algn="l" fontAlgn="b"/>
                      <a:r>
                        <a:rPr lang="en-US" sz="1800" kern="1200" dirty="0" err="1">
                          <a:solidFill>
                            <a:schemeClr val="dk1"/>
                          </a:solidFill>
                          <a:latin typeface="Montserrat Classic" panose="020B0604020202020204" charset="0"/>
                          <a:ea typeface="+mn-ea"/>
                          <a:cs typeface="+mn-cs"/>
                        </a:rPr>
                        <a:t>Imuofo</a:t>
                      </a:r>
                      <a:r>
                        <a:rPr lang="en-US" sz="1800" kern="1200" dirty="0">
                          <a:solidFill>
                            <a:schemeClr val="dk1"/>
                          </a:solidFill>
                          <a:latin typeface="Montserrat Classic" panose="020B0604020202020204" charset="0"/>
                          <a:ea typeface="+mn-ea"/>
                          <a:cs typeface="+mn-cs"/>
                        </a:rPr>
                        <a:t>, Ibeju</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381237632"/>
                  </a:ext>
                </a:extLst>
              </a:tr>
              <a:tr h="370840">
                <a:tc>
                  <a:txBody>
                    <a:bodyPr/>
                    <a:lstStyle/>
                    <a:p>
                      <a:pPr algn="l"/>
                      <a:r>
                        <a:rPr lang="en-GB" dirty="0">
                          <a:latin typeface="Montserrat Classic" panose="020B0604020202020204" charset="0"/>
                        </a:rPr>
                        <a:t>6</a:t>
                      </a:r>
                    </a:p>
                  </a:txBody>
                  <a:tcPr/>
                </a:tc>
                <a:tc>
                  <a:txBody>
                    <a:bodyPr/>
                    <a:lstStyle/>
                    <a:p>
                      <a:pPr algn="l" fontAlgn="b"/>
                      <a:r>
                        <a:rPr lang="en-US" sz="1800" kern="1200" dirty="0" err="1">
                          <a:solidFill>
                            <a:schemeClr val="dk1"/>
                          </a:solidFill>
                          <a:latin typeface="Montserrat Classic" panose="020B0604020202020204" charset="0"/>
                          <a:ea typeface="+mn-ea"/>
                          <a:cs typeface="+mn-cs"/>
                        </a:rPr>
                        <a:t>Imuogu</a:t>
                      </a:r>
                      <a:r>
                        <a:rPr lang="en-US" sz="1800" kern="1200" dirty="0">
                          <a:solidFill>
                            <a:schemeClr val="dk1"/>
                          </a:solidFill>
                          <a:latin typeface="Montserrat Classic" panose="020B0604020202020204" charset="0"/>
                          <a:ea typeface="+mn-ea"/>
                          <a:cs typeface="+mn-cs"/>
                        </a:rPr>
                        <a:t>, Ibeju</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008091596"/>
                  </a:ext>
                </a:extLst>
              </a:tr>
              <a:tr h="370840">
                <a:tc>
                  <a:txBody>
                    <a:bodyPr/>
                    <a:lstStyle/>
                    <a:p>
                      <a:pPr algn="l"/>
                      <a:r>
                        <a:rPr lang="en-GB" dirty="0">
                          <a:latin typeface="Montserrat Classic" panose="020B0604020202020204" charset="0"/>
                        </a:rPr>
                        <a:t>7</a:t>
                      </a:r>
                    </a:p>
                  </a:txBody>
                  <a:tcPr/>
                </a:tc>
                <a:tc>
                  <a:txBody>
                    <a:bodyPr/>
                    <a:lstStyle/>
                    <a:p>
                      <a:pPr algn="l" fontAlgn="b"/>
                      <a:r>
                        <a:rPr lang="en-US" sz="1800" kern="1200" dirty="0">
                          <a:solidFill>
                            <a:schemeClr val="dk1"/>
                          </a:solidFill>
                          <a:latin typeface="Montserrat Classic" panose="020B0604020202020204" charset="0"/>
                          <a:ea typeface="+mn-ea"/>
                          <a:cs typeface="+mn-cs"/>
                        </a:rPr>
                        <a:t>Take, Ibeju</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2855508944"/>
                  </a:ext>
                </a:extLst>
              </a:tr>
              <a:tr h="370840">
                <a:tc>
                  <a:txBody>
                    <a:bodyPr/>
                    <a:lstStyle/>
                    <a:p>
                      <a:pPr algn="l"/>
                      <a:r>
                        <a:rPr lang="en-GB" dirty="0">
                          <a:latin typeface="Montserrat Classic" panose="020B0604020202020204" charset="0"/>
                        </a:rPr>
                        <a:t>8</a:t>
                      </a:r>
                    </a:p>
                  </a:txBody>
                  <a:tcPr/>
                </a:tc>
                <a:tc>
                  <a:txBody>
                    <a:bodyPr/>
                    <a:lstStyle/>
                    <a:p>
                      <a:pPr algn="l" fontAlgn="b"/>
                      <a:r>
                        <a:rPr lang="en-US" sz="1800" kern="1200" dirty="0">
                          <a:solidFill>
                            <a:schemeClr val="dk1"/>
                          </a:solidFill>
                          <a:latin typeface="Montserrat Classic" panose="020B0604020202020204" charset="0"/>
                          <a:ea typeface="+mn-ea"/>
                          <a:cs typeface="+mn-cs"/>
                        </a:rPr>
                        <a:t>Igbo-</a:t>
                      </a:r>
                      <a:r>
                        <a:rPr lang="en-US" sz="1800" kern="1200" dirty="0" err="1">
                          <a:solidFill>
                            <a:schemeClr val="dk1"/>
                          </a:solidFill>
                          <a:latin typeface="Montserrat Classic" panose="020B0604020202020204" charset="0"/>
                          <a:ea typeface="+mn-ea"/>
                          <a:cs typeface="+mn-cs"/>
                        </a:rPr>
                        <a:t>Apawa</a:t>
                      </a:r>
                      <a:r>
                        <a:rPr lang="en-US" sz="1800" kern="1200" dirty="0">
                          <a:solidFill>
                            <a:schemeClr val="dk1"/>
                          </a:solidFill>
                          <a:latin typeface="Montserrat Classic" panose="020B0604020202020204" charset="0"/>
                          <a:ea typeface="+mn-ea"/>
                          <a:cs typeface="+mn-cs"/>
                        </a:rPr>
                        <a:t>, Ibeju</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765065159"/>
                  </a:ext>
                </a:extLst>
              </a:tr>
              <a:tr h="370840">
                <a:tc>
                  <a:txBody>
                    <a:bodyPr/>
                    <a:lstStyle/>
                    <a:p>
                      <a:pPr algn="l"/>
                      <a:r>
                        <a:rPr lang="en-GB" dirty="0">
                          <a:latin typeface="Montserrat Classic" panose="020B0604020202020204" charset="0"/>
                        </a:rPr>
                        <a:t>9.</a:t>
                      </a:r>
                    </a:p>
                  </a:txBody>
                  <a:tcPr/>
                </a:tc>
                <a:tc>
                  <a:txBody>
                    <a:bodyPr/>
                    <a:lstStyle/>
                    <a:p>
                      <a:pPr marL="0" algn="l" defTabSz="914400" rtl="0" eaLnBrk="1" fontAlgn="b" latinLnBrk="0" hangingPunct="1"/>
                      <a:r>
                        <a:rPr lang="en-US" sz="1800" kern="1200" dirty="0">
                          <a:solidFill>
                            <a:schemeClr val="dk1"/>
                          </a:solidFill>
                          <a:latin typeface="Montserrat Classic" panose="020B0604020202020204" charset="0"/>
                          <a:ea typeface="+mn-ea"/>
                          <a:cs typeface="+mn-cs"/>
                        </a:rPr>
                        <a:t>Ikotun, Ojo</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1892160068"/>
                  </a:ext>
                </a:extLst>
              </a:tr>
              <a:tr h="370840">
                <a:tc>
                  <a:txBody>
                    <a:bodyPr/>
                    <a:lstStyle/>
                    <a:p>
                      <a:pPr algn="l"/>
                      <a:r>
                        <a:rPr lang="en-GB" dirty="0">
                          <a:latin typeface="Montserrat Classic" panose="020B0604020202020204" charset="0"/>
                        </a:rPr>
                        <a:t>10</a:t>
                      </a:r>
                    </a:p>
                  </a:txBody>
                  <a:tcPr/>
                </a:tc>
                <a:tc>
                  <a:txBody>
                    <a:bodyPr/>
                    <a:lstStyle/>
                    <a:p>
                      <a:pPr marL="0" algn="l" defTabSz="914400" rtl="0" eaLnBrk="1" fontAlgn="b" latinLnBrk="0" hangingPunct="1"/>
                      <a:r>
                        <a:rPr lang="en-US" sz="1800" kern="1200" dirty="0" err="1">
                          <a:solidFill>
                            <a:schemeClr val="dk1"/>
                          </a:solidFill>
                          <a:latin typeface="Montserrat Classic" panose="020B0604020202020204" charset="0"/>
                          <a:ea typeface="+mn-ea"/>
                          <a:cs typeface="+mn-cs"/>
                        </a:rPr>
                        <a:t>Idoluwo</a:t>
                      </a:r>
                      <a:r>
                        <a:rPr lang="en-US" sz="1800" kern="1200" dirty="0">
                          <a:solidFill>
                            <a:schemeClr val="dk1"/>
                          </a:solidFill>
                          <a:latin typeface="Montserrat Classic" panose="020B0604020202020204" charset="0"/>
                          <a:ea typeface="+mn-ea"/>
                          <a:cs typeface="+mn-cs"/>
                        </a:rPr>
                        <a:t>, Ojo</a:t>
                      </a:r>
                    </a:p>
                  </a:txBody>
                  <a:tcPr marL="6350" marR="6350" marT="6350" marB="0" anchor="b"/>
                </a:tc>
                <a:tc>
                  <a:txBody>
                    <a:bodyPr/>
                    <a:lstStyle/>
                    <a:p>
                      <a:pPr algn="l"/>
                      <a:r>
                        <a:rPr lang="en-GB" dirty="0">
                          <a:latin typeface="Montserrat Classic" panose="020B0604020202020204" charset="0"/>
                        </a:rPr>
                        <a:t>Franchising</a:t>
                      </a:r>
                    </a:p>
                  </a:txBody>
                  <a:tcPr/>
                </a:tc>
                <a:extLst>
                  <a:ext uri="{0D108BD9-81ED-4DB2-BD59-A6C34878D82A}">
                    <a16:rowId xmlns:a16="http://schemas.microsoft.com/office/drawing/2014/main" val="469336033"/>
                  </a:ext>
                </a:extLst>
              </a:tr>
              <a:tr h="370840">
                <a:tc>
                  <a:txBody>
                    <a:bodyPr/>
                    <a:lstStyle/>
                    <a:p>
                      <a:pPr algn="l"/>
                      <a:r>
                        <a:rPr lang="en-GB" dirty="0">
                          <a:latin typeface="Montserrat Classic" panose="020B0604020202020204" charset="0"/>
                        </a:rPr>
                        <a:t>11</a:t>
                      </a:r>
                    </a:p>
                  </a:txBody>
                  <a:tcPr/>
                </a:tc>
                <a:tc>
                  <a:txBody>
                    <a:bodyPr/>
                    <a:lstStyle/>
                    <a:p>
                      <a:pPr marL="0" algn="l" defTabSz="914400" rtl="0" eaLnBrk="1" fontAlgn="b" latinLnBrk="0" hangingPunct="1"/>
                      <a:r>
                        <a:rPr lang="en-US" sz="1800" kern="1200" dirty="0" err="1">
                          <a:solidFill>
                            <a:schemeClr val="dk1"/>
                          </a:solidFill>
                          <a:latin typeface="Montserrat Classic" panose="020B0604020202020204" charset="0"/>
                          <a:ea typeface="+mn-ea"/>
                          <a:cs typeface="+mn-cs"/>
                        </a:rPr>
                        <a:t>Ibode</a:t>
                      </a:r>
                      <a:r>
                        <a:rPr lang="en-US" sz="1800" kern="1200" dirty="0">
                          <a:solidFill>
                            <a:schemeClr val="dk1"/>
                          </a:solidFill>
                          <a:latin typeface="Montserrat Classic" panose="020B0604020202020204" charset="0"/>
                          <a:ea typeface="+mn-ea"/>
                          <a:cs typeface="+mn-cs"/>
                        </a:rPr>
                        <a:t>, Ojo</a:t>
                      </a:r>
                    </a:p>
                  </a:txBody>
                  <a:tcPr marL="6350" marR="6350" marT="6350" marB="0" anchor="b"/>
                </a:tc>
                <a:tc>
                  <a:txBody>
                    <a:bodyPr/>
                    <a:lstStyle/>
                    <a:p>
                      <a:pPr algn="l"/>
                      <a:endParaRPr lang="en-GB" dirty="0">
                        <a:latin typeface="Montserrat Classic" panose="020B0604020202020204" charset="0"/>
                      </a:endParaRPr>
                    </a:p>
                  </a:txBody>
                  <a:tcPr/>
                </a:tc>
                <a:extLst>
                  <a:ext uri="{0D108BD9-81ED-4DB2-BD59-A6C34878D82A}">
                    <a16:rowId xmlns:a16="http://schemas.microsoft.com/office/drawing/2014/main" val="1942521364"/>
                  </a:ext>
                </a:extLst>
              </a:tr>
            </a:tbl>
          </a:graphicData>
        </a:graphic>
      </p:graphicFrame>
      <p:pic>
        <p:nvPicPr>
          <p:cNvPr id="3" name="Picture 2">
            <a:extLst>
              <a:ext uri="{FF2B5EF4-FFF2-40B4-BE49-F238E27FC236}">
                <a16:creationId xmlns:a16="http://schemas.microsoft.com/office/drawing/2014/main" id="{22DFEB7E-C110-6D80-C6C4-5E26BF538FA3}"/>
              </a:ext>
            </a:extLst>
          </p:cNvPr>
          <p:cNvPicPr>
            <a:picLocks noChangeAspect="1"/>
          </p:cNvPicPr>
          <p:nvPr/>
        </p:nvPicPr>
        <p:blipFill>
          <a:blip r:embed="rId3"/>
          <a:stretch>
            <a:fillRect/>
          </a:stretch>
        </p:blipFill>
        <p:spPr>
          <a:xfrm>
            <a:off x="16825517" y="17337"/>
            <a:ext cx="1444877" cy="896190"/>
          </a:xfrm>
          <a:prstGeom prst="rect">
            <a:avLst/>
          </a:prstGeom>
        </p:spPr>
      </p:pic>
    </p:spTree>
    <p:extLst>
      <p:ext uri="{BB962C8B-B14F-4D97-AF65-F5344CB8AC3E}">
        <p14:creationId xmlns:p14="http://schemas.microsoft.com/office/powerpoint/2010/main" val="505137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32959" y="-2519930"/>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784590" y="7423809"/>
            <a:ext cx="6381527" cy="6634510"/>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3336552" y="2110022"/>
            <a:ext cx="11614896" cy="6066956"/>
            <a:chOff x="0" y="0"/>
            <a:chExt cx="1556067" cy="812800"/>
          </a:xfrm>
        </p:grpSpPr>
        <p:sp>
          <p:nvSpPr>
            <p:cNvPr id="9" name="Freeform 9"/>
            <p:cNvSpPr/>
            <p:nvPr/>
          </p:nvSpPr>
          <p:spPr>
            <a:xfrm>
              <a:off x="0" y="0"/>
              <a:ext cx="1556067" cy="812800"/>
            </a:xfrm>
            <a:custGeom>
              <a:avLst/>
              <a:gdLst/>
              <a:ahLst/>
              <a:cxnLst/>
              <a:rect l="l" t="t" r="r" b="b"/>
              <a:pathLst>
                <a:path w="1556067" h="812800">
                  <a:moveTo>
                    <a:pt x="0" y="0"/>
                  </a:moveTo>
                  <a:lnTo>
                    <a:pt x="1556067" y="0"/>
                  </a:lnTo>
                  <a:lnTo>
                    <a:pt x="1556067" y="812800"/>
                  </a:lnTo>
                  <a:lnTo>
                    <a:pt x="0" y="812800"/>
                  </a:lnTo>
                  <a:close/>
                </a:path>
              </a:pathLst>
            </a:custGeom>
            <a:solidFill>
              <a:srgbClr val="3DD9E3"/>
            </a:solidFill>
          </p:spPr>
          <p:txBody>
            <a:bodyPr/>
            <a:lstStyle/>
            <a:p>
              <a:endParaRPr lang="en-US"/>
            </a:p>
          </p:txBody>
        </p:sp>
        <p:sp>
          <p:nvSpPr>
            <p:cNvPr id="10" name="TextBox 10"/>
            <p:cNvSpPr txBox="1"/>
            <p:nvPr/>
          </p:nvSpPr>
          <p:spPr>
            <a:xfrm>
              <a:off x="0" y="-47625"/>
              <a:ext cx="1556067" cy="860425"/>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4348638" y="3586079"/>
            <a:ext cx="9590723" cy="3610142"/>
          </a:xfrm>
          <a:prstGeom prst="rect">
            <a:avLst/>
          </a:prstGeom>
        </p:spPr>
        <p:txBody>
          <a:bodyPr lIns="0" tIns="0" rIns="0" bIns="0" rtlCol="0" anchor="t">
            <a:spAutoFit/>
          </a:bodyPr>
          <a:lstStyle/>
          <a:p>
            <a:pPr algn="ctr">
              <a:lnSpc>
                <a:spcPts val="13646"/>
              </a:lnSpc>
            </a:pPr>
            <a:r>
              <a:rPr lang="en-US" sz="15685">
                <a:solidFill>
                  <a:srgbClr val="064472"/>
                </a:solidFill>
                <a:latin typeface="Montserrat Bold"/>
                <a:ea typeface="Montserrat Bold"/>
                <a:cs typeface="Montserrat Bold"/>
                <a:sym typeface="Montserrat Bold"/>
              </a:rPr>
              <a:t>THANK</a:t>
            </a:r>
          </a:p>
          <a:p>
            <a:pPr marL="0" lvl="0" indent="0" algn="ctr">
              <a:lnSpc>
                <a:spcPts val="13646"/>
              </a:lnSpc>
            </a:pPr>
            <a:r>
              <a:rPr lang="en-US" sz="15685">
                <a:solidFill>
                  <a:srgbClr val="064472"/>
                </a:solidFill>
                <a:latin typeface="Montserrat Bold"/>
                <a:ea typeface="Montserrat Bold"/>
                <a:cs typeface="Montserrat Bold"/>
                <a:sym typeface="Montserrat Bold"/>
              </a:rPr>
              <a:t>YOU</a:t>
            </a:r>
          </a:p>
        </p:txBody>
      </p:sp>
      <p:pic>
        <p:nvPicPr>
          <p:cNvPr id="13" name="Picture 12">
            <a:extLst>
              <a:ext uri="{FF2B5EF4-FFF2-40B4-BE49-F238E27FC236}">
                <a16:creationId xmlns:a16="http://schemas.microsoft.com/office/drawing/2014/main" id="{1CF24496-DA50-70A6-30D7-67F66D30EF26}"/>
              </a:ext>
            </a:extLst>
          </p:cNvPr>
          <p:cNvPicPr>
            <a:picLocks noChangeAspect="1"/>
          </p:cNvPicPr>
          <p:nvPr/>
        </p:nvPicPr>
        <p:blipFill>
          <a:blip r:embed="rId2"/>
          <a:stretch>
            <a:fillRect/>
          </a:stretch>
        </p:blipFill>
        <p:spPr>
          <a:xfrm>
            <a:off x="16825517" y="17337"/>
            <a:ext cx="1444877" cy="896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7051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b="1" dirty="0">
                <a:latin typeface="Century Gothic" panose="020B0502020202020204" pitchFamily="34" charset="0"/>
              </a:rPr>
              <a:t>OKO AFO</a:t>
            </a:r>
            <a:endParaRPr lang="en-NG" sz="7200" b="1" dirty="0">
              <a:latin typeface="Century Gothic" panose="020B0502020202020204" pitchFamily="34" charset="0"/>
            </a:endParaRPr>
          </a:p>
        </p:txBody>
      </p:sp>
      <p:pic>
        <p:nvPicPr>
          <p:cNvPr id="7" name="Picture 6">
            <a:extLst>
              <a:ext uri="{FF2B5EF4-FFF2-40B4-BE49-F238E27FC236}">
                <a16:creationId xmlns:a16="http://schemas.microsoft.com/office/drawing/2014/main" id="{2EC40163-D4D7-C30A-F46E-8A065F9FD46A}"/>
              </a:ext>
            </a:extLst>
          </p:cNvPr>
          <p:cNvPicPr>
            <a:picLocks noChangeAspect="1"/>
          </p:cNvPicPr>
          <p:nvPr/>
        </p:nvPicPr>
        <p:blipFill>
          <a:blip r:embed="rId4"/>
          <a:stretch>
            <a:fillRect/>
          </a:stretch>
        </p:blipFill>
        <p:spPr>
          <a:xfrm>
            <a:off x="16823070" y="0"/>
            <a:ext cx="1444877" cy="896190"/>
          </a:xfrm>
          <a:prstGeom prst="rect">
            <a:avLst/>
          </a:prstGeom>
        </p:spPr>
      </p:pic>
    </p:spTree>
    <p:extLst>
      <p:ext uri="{BB962C8B-B14F-4D97-AF65-F5344CB8AC3E}">
        <p14:creationId xmlns:p14="http://schemas.microsoft.com/office/powerpoint/2010/main" val="69554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401579" y="970688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 725.27 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351719" y="8983784"/>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solidFill>
                  <a:srgbClr val="3DD9E3"/>
                </a:solidFill>
                <a:latin typeface="Montserrat Classic" panose="020B0604020202020204" charset="0"/>
                <a:ea typeface="Montserrat Ultra-Bold"/>
                <a:cs typeface="Montserrat Ultra-Bold"/>
                <a:sym typeface="Montserrat Ultra-Bold"/>
              </a:rPr>
              <a:t>Oko </a:t>
            </a:r>
            <a:r>
              <a:rPr lang="en-US" sz="2000" dirty="0" err="1">
                <a:solidFill>
                  <a:srgbClr val="3DD9E3"/>
                </a:solidFill>
                <a:latin typeface="Montserrat Classic" panose="020B0604020202020204" charset="0"/>
                <a:ea typeface="Montserrat Ultra-Bold"/>
                <a:cs typeface="Montserrat Ultra-Bold"/>
                <a:sym typeface="Montserrat Ultra-Bold"/>
              </a:rPr>
              <a:t>Afo</a:t>
            </a:r>
            <a:endParaRPr lang="en-US" sz="2000" dirty="0">
              <a:latin typeface="Montserrat Classic" panose="020B0604020202020204" charset="0"/>
              <a:ea typeface="Montserrat Ultra-Bold"/>
              <a:cs typeface="Montserrat Ultra-Bold"/>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85%</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15%</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4217979850"/>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12.8 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36,196</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39,815</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61%</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24%</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NGN80.15million</a:t>
                      </a:r>
                    </a:p>
                    <a:p>
                      <a:endParaRPr lang="en-US" sz="1800" dirty="0">
                        <a:latin typeface="Montserrat Classic" panose="020B0604020202020204" charset="0"/>
                      </a:endParaRP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74266" y="9323364"/>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28MW,  </a:t>
            </a:r>
            <a:r>
              <a:rPr lang="en-US" sz="2000" dirty="0">
                <a:solidFill>
                  <a:srgbClr val="3DD9E3"/>
                </a:solidFill>
                <a:latin typeface="Montserrat Ultra-Bold"/>
                <a:sym typeface="Montserrat Ultra-Bold"/>
              </a:rPr>
              <a:t>DAILY LOAD</a:t>
            </a:r>
            <a:r>
              <a:rPr lang="en-US" sz="2000" dirty="0">
                <a:latin typeface="Montserrat Classic" panose="020B0604020202020204" charset="0"/>
                <a:ea typeface="Montserrat Ultra-Bold"/>
                <a:cs typeface="Montserrat Ultra-Bold"/>
                <a:sym typeface="Montserrat Ultra-Bold"/>
              </a:rPr>
              <a:t>: 7.3MW </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6"/>
          <a:stretch>
            <a:fillRect/>
          </a:stretch>
        </p:blipFill>
        <p:spPr>
          <a:xfrm>
            <a:off x="16860000" y="-12874"/>
            <a:ext cx="1444877" cy="896190"/>
          </a:xfrm>
          <a:prstGeom prst="rect">
            <a:avLst/>
          </a:prstGeom>
        </p:spPr>
      </p:pic>
      <p:pic>
        <p:nvPicPr>
          <p:cNvPr id="11" name="Picture 10">
            <a:extLst>
              <a:ext uri="{FF2B5EF4-FFF2-40B4-BE49-F238E27FC236}">
                <a16:creationId xmlns:a16="http://schemas.microsoft.com/office/drawing/2014/main" id="{D727345C-7FFF-F739-A537-3388209BCA58}"/>
              </a:ext>
            </a:extLst>
          </p:cNvPr>
          <p:cNvPicPr>
            <a:picLocks noChangeAspect="1"/>
          </p:cNvPicPr>
          <p:nvPr/>
        </p:nvPicPr>
        <p:blipFill>
          <a:blip r:embed="rId7"/>
          <a:stretch>
            <a:fillRect/>
          </a:stretch>
        </p:blipFill>
        <p:spPr>
          <a:xfrm>
            <a:off x="586861" y="1412127"/>
            <a:ext cx="9071686" cy="3505380"/>
          </a:xfrm>
          <a:prstGeom prst="rect">
            <a:avLst/>
          </a:prstGeom>
        </p:spPr>
      </p:pic>
      <p:pic>
        <p:nvPicPr>
          <p:cNvPr id="26" name="Picture 25">
            <a:extLst>
              <a:ext uri="{FF2B5EF4-FFF2-40B4-BE49-F238E27FC236}">
                <a16:creationId xmlns:a16="http://schemas.microsoft.com/office/drawing/2014/main" id="{8B75D29D-72C8-22FC-11D0-B66A86E51F6A}"/>
              </a:ext>
            </a:extLst>
          </p:cNvPr>
          <p:cNvPicPr>
            <a:picLocks noChangeAspect="1"/>
          </p:cNvPicPr>
          <p:nvPr/>
        </p:nvPicPr>
        <p:blipFill>
          <a:blip r:embed="rId8"/>
          <a:stretch>
            <a:fillRect/>
          </a:stretch>
        </p:blipFill>
        <p:spPr>
          <a:xfrm>
            <a:off x="586861" y="4917507"/>
            <a:ext cx="9071686" cy="4066277"/>
          </a:xfrm>
          <a:prstGeom prst="rect">
            <a:avLst/>
          </a:prstGeom>
        </p:spPr>
      </p:pic>
    </p:spTree>
    <p:extLst>
      <p:ext uri="{BB962C8B-B14F-4D97-AF65-F5344CB8AC3E}">
        <p14:creationId xmlns:p14="http://schemas.microsoft.com/office/powerpoint/2010/main" val="426752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1454565"/>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127.9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7.3 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67.22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extLst>
              <p:ext uri="{D42A27DB-BD31-4B8C-83A1-F6EECF244321}">
                <p14:modId xmlns:p14="http://schemas.microsoft.com/office/powerpoint/2010/main" val="2347158700"/>
              </p:ext>
            </p:extLst>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25673" y="-3267765"/>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3" name="Freeform 3"/>
          <p:cNvSpPr/>
          <p:nvPr/>
        </p:nvSpPr>
        <p:spPr>
          <a:xfrm>
            <a:off x="-1905000" y="6675974"/>
            <a:ext cx="6381527" cy="7382345"/>
          </a:xfrm>
          <a:custGeom>
            <a:avLst/>
            <a:gdLst/>
            <a:ahLst/>
            <a:cxnLst/>
            <a:rect l="l" t="t" r="r" b="b"/>
            <a:pathLst>
              <a:path w="6381527" h="7382345">
                <a:moveTo>
                  <a:pt x="0" y="0"/>
                </a:moveTo>
                <a:lnTo>
                  <a:pt x="6381527" y="0"/>
                </a:lnTo>
                <a:lnTo>
                  <a:pt x="6381527" y="7382345"/>
                </a:lnTo>
                <a:lnTo>
                  <a:pt x="0" y="7382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G"/>
          </a:p>
        </p:txBody>
      </p:sp>
      <p:sp>
        <p:nvSpPr>
          <p:cNvPr id="4" name="Freeform 4"/>
          <p:cNvSpPr/>
          <p:nvPr/>
        </p:nvSpPr>
        <p:spPr>
          <a:xfrm>
            <a:off x="3733800" y="2628900"/>
            <a:ext cx="11081496" cy="5410200"/>
          </a:xfrm>
          <a:custGeom>
            <a:avLst/>
            <a:gdLst/>
            <a:ahLst/>
            <a:cxnLst/>
            <a:rect l="l" t="t" r="r" b="b"/>
            <a:pathLst>
              <a:path w="11614896" h="6422442">
                <a:moveTo>
                  <a:pt x="0" y="0"/>
                </a:moveTo>
                <a:lnTo>
                  <a:pt x="11614896" y="0"/>
                </a:lnTo>
                <a:lnTo>
                  <a:pt x="11614896" y="6422442"/>
                </a:lnTo>
                <a:lnTo>
                  <a:pt x="0" y="6422442"/>
                </a:lnTo>
                <a:lnTo>
                  <a:pt x="0" y="0"/>
                </a:lnTo>
                <a:close/>
              </a:path>
            </a:pathLst>
          </a:custGeom>
          <a:solidFill>
            <a:srgbClr val="3DD9E3"/>
          </a:solidFill>
          <a:ln>
            <a:solidFill>
              <a:srgbClr val="002060"/>
            </a:solidFill>
          </a:ln>
        </p:spPr>
        <p:txBody>
          <a:bodyPr/>
          <a:lstStyle/>
          <a:p>
            <a:endParaRPr lang="en-NG" dirty="0"/>
          </a:p>
        </p:txBody>
      </p:sp>
      <p:sp>
        <p:nvSpPr>
          <p:cNvPr id="8" name="TextBox 7">
            <a:extLst>
              <a:ext uri="{FF2B5EF4-FFF2-40B4-BE49-F238E27FC236}">
                <a16:creationId xmlns:a16="http://schemas.microsoft.com/office/drawing/2014/main" id="{E8411792-B684-EA86-13EA-504591193E9D}"/>
              </a:ext>
            </a:extLst>
          </p:cNvPr>
          <p:cNvSpPr txBox="1"/>
          <p:nvPr/>
        </p:nvSpPr>
        <p:spPr>
          <a:xfrm>
            <a:off x="5562600" y="4305300"/>
            <a:ext cx="7162800" cy="1200329"/>
          </a:xfrm>
          <a:prstGeom prst="rect">
            <a:avLst/>
          </a:prstGeom>
          <a:noFill/>
        </p:spPr>
        <p:txBody>
          <a:bodyPr wrap="square" rtlCol="0">
            <a:spAutoFit/>
          </a:bodyPr>
          <a:lstStyle/>
          <a:p>
            <a:pPr algn="ctr"/>
            <a:r>
              <a:rPr lang="en-US" sz="7200" dirty="0">
                <a:latin typeface="Montserrat Classic" panose="020B0604020202020204" charset="0"/>
              </a:rPr>
              <a:t>OTTO AWORI</a:t>
            </a:r>
            <a:endParaRPr lang="en-NG" sz="7200" dirty="0">
              <a:latin typeface="Montserrat Classic" panose="020B0604020202020204" charset="0"/>
            </a:endParaRPr>
          </a:p>
        </p:txBody>
      </p:sp>
      <p:pic>
        <p:nvPicPr>
          <p:cNvPr id="7" name="Picture 6">
            <a:extLst>
              <a:ext uri="{FF2B5EF4-FFF2-40B4-BE49-F238E27FC236}">
                <a16:creationId xmlns:a16="http://schemas.microsoft.com/office/drawing/2014/main" id="{C2FE093C-193E-2967-9BA7-D0848212722D}"/>
              </a:ext>
            </a:extLst>
          </p:cNvPr>
          <p:cNvPicPr>
            <a:picLocks noChangeAspect="1"/>
          </p:cNvPicPr>
          <p:nvPr/>
        </p:nvPicPr>
        <p:blipFill>
          <a:blip r:embed="rId4"/>
          <a:stretch>
            <a:fillRect/>
          </a:stretch>
        </p:blipFill>
        <p:spPr>
          <a:xfrm>
            <a:off x="16843123" y="34089"/>
            <a:ext cx="1444877" cy="896190"/>
          </a:xfrm>
          <a:prstGeom prst="rect">
            <a:avLst/>
          </a:prstGeom>
        </p:spPr>
      </p:pic>
    </p:spTree>
    <p:extLst>
      <p:ext uri="{BB962C8B-B14F-4D97-AF65-F5344CB8AC3E}">
        <p14:creationId xmlns:p14="http://schemas.microsoft.com/office/powerpoint/2010/main" val="13495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21041"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4" name="TextBox 4"/>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357937" y="9791700"/>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DISTRIBUTION INVESTMENT REQUIREMENT: </a:t>
            </a:r>
            <a:r>
              <a:rPr lang="en-US" sz="2000" dirty="0">
                <a:latin typeface="Montserrat Classic" panose="020B0604020202020204" charset="0"/>
                <a:ea typeface="Montserrat Ultra-Bold"/>
                <a:cs typeface="Montserrat Ultra-Bold"/>
                <a:sym typeface="Montserrat Ultra-Bold"/>
              </a:rPr>
              <a:t>NGN 169.27 million</a:t>
            </a:r>
          </a:p>
        </p:txBody>
      </p:sp>
      <p:grpSp>
        <p:nvGrpSpPr>
          <p:cNvPr id="13" name="Group 13"/>
          <p:cNvGrpSpPr/>
          <p:nvPr/>
        </p:nvGrpSpPr>
        <p:grpSpPr>
          <a:xfrm>
            <a:off x="9658551" y="1240399"/>
            <a:ext cx="8255183" cy="8750565"/>
            <a:chOff x="0" y="-47625"/>
            <a:chExt cx="2174205" cy="2461574"/>
          </a:xfrm>
        </p:grpSpPr>
        <p:sp>
          <p:nvSpPr>
            <p:cNvPr id="14" name="Freeform 14"/>
            <p:cNvSpPr/>
            <p:nvPr/>
          </p:nvSpPr>
          <p:spPr>
            <a:xfrm>
              <a:off x="0" y="0"/>
              <a:ext cx="2174204" cy="2413949"/>
            </a:xfrm>
            <a:custGeom>
              <a:avLst/>
              <a:gdLst/>
              <a:ahLst/>
              <a:cxnLst/>
              <a:rect l="l" t="t" r="r" b="b"/>
              <a:pathLst>
                <a:path w="2174204" h="2413949">
                  <a:moveTo>
                    <a:pt x="15943" y="0"/>
                  </a:moveTo>
                  <a:lnTo>
                    <a:pt x="2158261" y="0"/>
                  </a:lnTo>
                  <a:cubicBezTo>
                    <a:pt x="2162490" y="0"/>
                    <a:pt x="2166545" y="1680"/>
                    <a:pt x="2169535" y="4670"/>
                  </a:cubicBezTo>
                  <a:cubicBezTo>
                    <a:pt x="2172525" y="7660"/>
                    <a:pt x="2174204" y="11715"/>
                    <a:pt x="2174204" y="15943"/>
                  </a:cubicBezTo>
                  <a:lnTo>
                    <a:pt x="2174204" y="2398006"/>
                  </a:lnTo>
                  <a:cubicBezTo>
                    <a:pt x="2174204" y="2406811"/>
                    <a:pt x="2167067" y="2413949"/>
                    <a:pt x="2158261" y="2413949"/>
                  </a:cubicBezTo>
                  <a:lnTo>
                    <a:pt x="15943" y="2413949"/>
                  </a:lnTo>
                  <a:cubicBezTo>
                    <a:pt x="11715" y="2413949"/>
                    <a:pt x="7660" y="2412269"/>
                    <a:pt x="4670" y="2409279"/>
                  </a:cubicBezTo>
                  <a:cubicBezTo>
                    <a:pt x="1680" y="2406289"/>
                    <a:pt x="0" y="2402234"/>
                    <a:pt x="0" y="2398006"/>
                  </a:cubicBezTo>
                  <a:lnTo>
                    <a:pt x="0" y="15943"/>
                  </a:lnTo>
                  <a:cubicBezTo>
                    <a:pt x="0" y="11715"/>
                    <a:pt x="1680" y="7660"/>
                    <a:pt x="4670" y="4670"/>
                  </a:cubicBezTo>
                  <a:cubicBezTo>
                    <a:pt x="7660" y="1680"/>
                    <a:pt x="11715" y="0"/>
                    <a:pt x="15943" y="0"/>
                  </a:cubicBezTo>
                  <a:close/>
                </a:path>
              </a:pathLst>
            </a:custGeom>
            <a:solidFill>
              <a:srgbClr val="3DD9E3"/>
            </a:solidFill>
          </p:spPr>
          <p:txBody>
            <a:bodyPr/>
            <a:lstStyle/>
            <a:p>
              <a:endParaRPr lang="en-US"/>
            </a:p>
          </p:txBody>
        </p:sp>
        <p:sp>
          <p:nvSpPr>
            <p:cNvPr id="15" name="TextBox 15"/>
            <p:cNvSpPr txBox="1"/>
            <p:nvPr/>
          </p:nvSpPr>
          <p:spPr>
            <a:xfrm>
              <a:off x="0" y="-47625"/>
              <a:ext cx="2174205" cy="2461574"/>
            </a:xfrm>
            <a:prstGeom prst="rect">
              <a:avLst/>
            </a:prstGeom>
          </p:spPr>
          <p:txBody>
            <a:bodyPr lIns="50800" tIns="50800" rIns="50800" bIns="50800" rtlCol="0" anchor="ctr"/>
            <a:lstStyle/>
            <a:p>
              <a:pPr algn="ctr">
                <a:lnSpc>
                  <a:spcPts val="3359"/>
                </a:lnSpc>
              </a:pPr>
              <a:endParaRPr lang="en-US" sz="2400" dirty="0">
                <a:solidFill>
                  <a:srgbClr val="000000"/>
                </a:solidFill>
                <a:latin typeface="Montserrat Classic Bold"/>
                <a:ea typeface="Montserrat Classic Bold"/>
                <a:cs typeface="Montserrat Classic Bold"/>
                <a:sym typeface="Montserrat Classic Bold"/>
              </a:endParaRPr>
            </a:p>
          </p:txBody>
        </p:sp>
      </p:grpSp>
      <p:sp>
        <p:nvSpPr>
          <p:cNvPr id="16" name="Freeform 16"/>
          <p:cNvSpPr/>
          <p:nvPr/>
        </p:nvSpPr>
        <p:spPr>
          <a:xfrm>
            <a:off x="14452997" y="8003283"/>
            <a:ext cx="1372314" cy="1277499"/>
          </a:xfrm>
          <a:custGeom>
            <a:avLst/>
            <a:gdLst/>
            <a:ahLst/>
            <a:cxnLst/>
            <a:rect l="l" t="t" r="r" b="b"/>
            <a:pathLst>
              <a:path w="1372314" h="1277499">
                <a:moveTo>
                  <a:pt x="0" y="0"/>
                </a:moveTo>
                <a:lnTo>
                  <a:pt x="1372314" y="0"/>
                </a:lnTo>
                <a:lnTo>
                  <a:pt x="1372314" y="1277499"/>
                </a:lnTo>
                <a:lnTo>
                  <a:pt x="0" y="1277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10460297" y="8039519"/>
            <a:ext cx="1184910" cy="1184910"/>
          </a:xfrm>
          <a:custGeom>
            <a:avLst/>
            <a:gdLst/>
            <a:ahLst/>
            <a:cxnLst/>
            <a:rect l="l" t="t" r="r" b="b"/>
            <a:pathLst>
              <a:path w="1184910" h="1184910">
                <a:moveTo>
                  <a:pt x="0" y="0"/>
                </a:moveTo>
                <a:lnTo>
                  <a:pt x="1184910" y="0"/>
                </a:lnTo>
                <a:lnTo>
                  <a:pt x="1184910" y="1184910"/>
                </a:lnTo>
                <a:lnTo>
                  <a:pt x="0" y="1184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357937" y="9071897"/>
            <a:ext cx="603810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LOCATION: </a:t>
            </a:r>
            <a:r>
              <a:rPr lang="en-US" sz="2000" dirty="0">
                <a:solidFill>
                  <a:srgbClr val="3DD9E3"/>
                </a:solidFill>
                <a:latin typeface="Montserrat Classic" panose="020B0604020202020204" charset="0"/>
                <a:ea typeface="Montserrat Ultra-Bold"/>
                <a:cs typeface="Montserrat Ultra-Bold"/>
                <a:sym typeface="Montserrat Ultra-Bold"/>
              </a:rPr>
              <a:t>Otto Awori</a:t>
            </a:r>
            <a:endParaRPr lang="en-US" sz="2000" dirty="0">
              <a:latin typeface="Montserrat Classic" panose="020B0604020202020204" charset="0"/>
              <a:ea typeface="Montserrat Ultra-Bold"/>
              <a:cs typeface="Montserrat Ultra-Bold"/>
              <a:sym typeface="Montserrat Ultra-Bold"/>
            </a:endParaRPr>
          </a:p>
        </p:txBody>
      </p:sp>
      <p:sp>
        <p:nvSpPr>
          <p:cNvPr id="20" name="TextBox 20"/>
          <p:cNvSpPr txBox="1"/>
          <p:nvPr/>
        </p:nvSpPr>
        <p:spPr>
          <a:xfrm>
            <a:off x="10297498" y="9425940"/>
            <a:ext cx="6505422" cy="365760"/>
          </a:xfrm>
          <a:prstGeom prst="rect">
            <a:avLst/>
          </a:prstGeom>
        </p:spPr>
        <p:txBody>
          <a:bodyPr lIns="0" tIns="0" rIns="0" bIns="0" rtlCol="0" anchor="t">
            <a:spAutoFit/>
          </a:bodyPr>
          <a:lstStyle/>
          <a:p>
            <a:pPr marL="0" lvl="0" indent="0" algn="l">
              <a:lnSpc>
                <a:spcPts val="3120"/>
              </a:lnSpc>
            </a:pPr>
            <a:r>
              <a:rPr lang="en-US" sz="2000">
                <a:solidFill>
                  <a:srgbClr val="064472"/>
                </a:solidFill>
                <a:latin typeface="Montserrat"/>
                <a:ea typeface="Montserrat"/>
                <a:cs typeface="Montserrat"/>
                <a:sym typeface="Montserrat"/>
              </a:rPr>
              <a:t>RESIDENTIAL</a:t>
            </a:r>
          </a:p>
        </p:txBody>
      </p:sp>
      <p:sp>
        <p:nvSpPr>
          <p:cNvPr id="21" name="TextBox 21"/>
          <p:cNvSpPr txBox="1"/>
          <p:nvPr/>
        </p:nvSpPr>
        <p:spPr>
          <a:xfrm>
            <a:off x="11780909" y="8614917"/>
            <a:ext cx="1987935" cy="564257"/>
          </a:xfrm>
          <a:prstGeom prst="rect">
            <a:avLst/>
          </a:prstGeom>
        </p:spPr>
        <p:txBody>
          <a:bodyPr lIns="0" tIns="0" rIns="0" bIns="0" rtlCol="0" anchor="t">
            <a:spAutoFit/>
          </a:bodyPr>
          <a:lstStyle/>
          <a:p>
            <a:pPr marL="0" lvl="0" indent="0" algn="l">
              <a:lnSpc>
                <a:spcPts val="4399"/>
              </a:lnSpc>
              <a:spcBef>
                <a:spcPct val="0"/>
              </a:spcBef>
            </a:pPr>
            <a:r>
              <a:rPr lang="en-US" sz="3999" dirty="0">
                <a:solidFill>
                  <a:srgbClr val="064472"/>
                </a:solidFill>
                <a:latin typeface="Montserrat Ultra-Bold"/>
                <a:ea typeface="Montserrat Ultra-Bold"/>
                <a:cs typeface="Montserrat Ultra-Bold"/>
                <a:sym typeface="Montserrat Ultra-Bold"/>
              </a:rPr>
              <a:t>90%</a:t>
            </a:r>
          </a:p>
        </p:txBody>
      </p:sp>
      <p:sp>
        <p:nvSpPr>
          <p:cNvPr id="22" name="TextBox 22"/>
          <p:cNvSpPr txBox="1"/>
          <p:nvPr/>
        </p:nvSpPr>
        <p:spPr>
          <a:xfrm>
            <a:off x="16106930" y="8614975"/>
            <a:ext cx="1391980" cy="564257"/>
          </a:xfrm>
          <a:prstGeom prst="rect">
            <a:avLst/>
          </a:prstGeom>
        </p:spPr>
        <p:txBody>
          <a:bodyPr lIns="0" tIns="0" rIns="0" bIns="0" rtlCol="0" anchor="t">
            <a:spAutoFit/>
          </a:bodyPr>
          <a:lstStyle/>
          <a:p>
            <a:pPr marL="0" lvl="0" indent="0" algn="l">
              <a:lnSpc>
                <a:spcPts val="4394"/>
              </a:lnSpc>
              <a:spcBef>
                <a:spcPct val="0"/>
              </a:spcBef>
            </a:pPr>
            <a:r>
              <a:rPr lang="en-US" sz="3995" dirty="0">
                <a:solidFill>
                  <a:srgbClr val="064472"/>
                </a:solidFill>
                <a:latin typeface="Montserrat Ultra-Bold"/>
                <a:ea typeface="Montserrat Ultra-Bold"/>
                <a:cs typeface="Montserrat Ultra-Bold"/>
                <a:sym typeface="Montserrat Ultra-Bold"/>
              </a:rPr>
              <a:t>10%</a:t>
            </a:r>
          </a:p>
        </p:txBody>
      </p:sp>
      <p:sp>
        <p:nvSpPr>
          <p:cNvPr id="23" name="TextBox 23"/>
          <p:cNvSpPr txBox="1"/>
          <p:nvPr/>
        </p:nvSpPr>
        <p:spPr>
          <a:xfrm>
            <a:off x="14068578" y="9425940"/>
            <a:ext cx="3762222" cy="365760"/>
          </a:xfrm>
          <a:prstGeom prst="rect">
            <a:avLst/>
          </a:prstGeom>
        </p:spPr>
        <p:txBody>
          <a:bodyPr lIns="0" tIns="0" rIns="0" bIns="0" rtlCol="0" anchor="t">
            <a:spAutoFit/>
          </a:bodyPr>
          <a:lstStyle/>
          <a:p>
            <a:pPr marL="0" lvl="0" indent="0" algn="l">
              <a:lnSpc>
                <a:spcPts val="3120"/>
              </a:lnSpc>
            </a:pPr>
            <a:r>
              <a:rPr lang="en-US" sz="2000" dirty="0">
                <a:solidFill>
                  <a:srgbClr val="064472"/>
                </a:solidFill>
                <a:latin typeface="Montserrat"/>
                <a:ea typeface="Montserrat"/>
                <a:cs typeface="Montserrat"/>
                <a:sym typeface="Montserrat"/>
              </a:rPr>
              <a:t>COMMERCIAL &amp; INDUSTRIAL</a:t>
            </a:r>
          </a:p>
        </p:txBody>
      </p:sp>
      <p:graphicFrame>
        <p:nvGraphicFramePr>
          <p:cNvPr id="25" name="Table 27">
            <a:extLst>
              <a:ext uri="{FF2B5EF4-FFF2-40B4-BE49-F238E27FC236}">
                <a16:creationId xmlns:a16="http://schemas.microsoft.com/office/drawing/2014/main" id="{7E5DD2DE-275E-0423-B4BC-AA53573F9997}"/>
              </a:ext>
            </a:extLst>
          </p:cNvPr>
          <p:cNvGraphicFramePr>
            <a:graphicFrameLocks noGrp="1"/>
          </p:cNvGraphicFramePr>
          <p:nvPr>
            <p:extLst>
              <p:ext uri="{D42A27DB-BD31-4B8C-83A1-F6EECF244321}">
                <p14:modId xmlns:p14="http://schemas.microsoft.com/office/powerpoint/2010/main" val="2396403550"/>
              </p:ext>
            </p:extLst>
          </p:nvPr>
        </p:nvGraphicFramePr>
        <p:xfrm>
          <a:off x="9983555" y="1745796"/>
          <a:ext cx="7605169" cy="5319245"/>
        </p:xfrm>
        <a:graphic>
          <a:graphicData uri="http://schemas.openxmlformats.org/drawingml/2006/table">
            <a:tbl>
              <a:tblPr firstRow="1" bandRow="1">
                <a:tableStyleId>{3B4B98B0-60AC-42C2-AFA5-B58CD77FA1E5}</a:tableStyleId>
              </a:tblPr>
              <a:tblGrid>
                <a:gridCol w="780018">
                  <a:extLst>
                    <a:ext uri="{9D8B030D-6E8A-4147-A177-3AD203B41FA5}">
                      <a16:colId xmlns:a16="http://schemas.microsoft.com/office/drawing/2014/main" val="3986285712"/>
                    </a:ext>
                  </a:extLst>
                </a:gridCol>
                <a:gridCol w="4476427">
                  <a:extLst>
                    <a:ext uri="{9D8B030D-6E8A-4147-A177-3AD203B41FA5}">
                      <a16:colId xmlns:a16="http://schemas.microsoft.com/office/drawing/2014/main" val="4052686176"/>
                    </a:ext>
                  </a:extLst>
                </a:gridCol>
                <a:gridCol w="2348724">
                  <a:extLst>
                    <a:ext uri="{9D8B030D-6E8A-4147-A177-3AD203B41FA5}">
                      <a16:colId xmlns:a16="http://schemas.microsoft.com/office/drawing/2014/main" val="103977881"/>
                    </a:ext>
                  </a:extLst>
                </a:gridCol>
              </a:tblGrid>
              <a:tr h="713851">
                <a:tc>
                  <a:txBody>
                    <a:bodyPr/>
                    <a:lstStyle/>
                    <a:p>
                      <a:r>
                        <a:rPr lang="en-US" sz="1800" b="1" dirty="0">
                          <a:latin typeface="Montserrat Classic" panose="020B0604020202020204" charset="0"/>
                        </a:rPr>
                        <a:t>S/N</a:t>
                      </a:r>
                    </a:p>
                  </a:txBody>
                  <a:tcPr/>
                </a:tc>
                <a:tc>
                  <a:txBody>
                    <a:bodyPr/>
                    <a:lstStyle/>
                    <a:p>
                      <a:r>
                        <a:rPr lang="en-US" sz="1800" b="1" dirty="0">
                          <a:latin typeface="Montserrat Classic" panose="020B0604020202020204" charset="0"/>
                        </a:rPr>
                        <a:t>DESCRIPTION</a:t>
                      </a:r>
                    </a:p>
                  </a:txBody>
                  <a:tcPr/>
                </a:tc>
                <a:tc>
                  <a:txBody>
                    <a:bodyPr/>
                    <a:lstStyle/>
                    <a:p>
                      <a:r>
                        <a:rPr lang="en-US" sz="1800" b="1" dirty="0">
                          <a:latin typeface="Montserrat Classic" panose="020B0604020202020204" charset="0"/>
                        </a:rPr>
                        <a:t>VALUE</a:t>
                      </a:r>
                    </a:p>
                  </a:txBody>
                  <a:tcPr/>
                </a:tc>
                <a:extLst>
                  <a:ext uri="{0D108BD9-81ED-4DB2-BD59-A6C34878D82A}">
                    <a16:rowId xmlns:a16="http://schemas.microsoft.com/office/drawing/2014/main" val="725538468"/>
                  </a:ext>
                </a:extLst>
              </a:tr>
              <a:tr h="713851">
                <a:tc>
                  <a:txBody>
                    <a:bodyPr/>
                    <a:lstStyle/>
                    <a:p>
                      <a:r>
                        <a:rPr lang="en-US" sz="1800" b="1" dirty="0">
                          <a:latin typeface="Montserrat Classic" panose="020B0604020202020204" charset="0"/>
                        </a:rPr>
                        <a:t>1. </a:t>
                      </a:r>
                    </a:p>
                  </a:txBody>
                  <a:tcPr/>
                </a:tc>
                <a:tc>
                  <a:txBody>
                    <a:bodyPr/>
                    <a:lstStyle/>
                    <a:p>
                      <a:r>
                        <a:rPr lang="en-US" sz="1800" b="1" dirty="0">
                          <a:latin typeface="Montserrat Classic" panose="020B0604020202020204" charset="0"/>
                        </a:rPr>
                        <a:t>Average Hours of Supply</a:t>
                      </a:r>
                    </a:p>
                  </a:txBody>
                  <a:tcPr/>
                </a:tc>
                <a:tc>
                  <a:txBody>
                    <a:bodyPr/>
                    <a:lstStyle/>
                    <a:p>
                      <a:r>
                        <a:rPr lang="en-US" sz="1800" dirty="0">
                          <a:latin typeface="Montserrat Classic" panose="020B0604020202020204" charset="0"/>
                        </a:rPr>
                        <a:t>8.5Hours</a:t>
                      </a:r>
                    </a:p>
                  </a:txBody>
                  <a:tcPr/>
                </a:tc>
                <a:extLst>
                  <a:ext uri="{0D108BD9-81ED-4DB2-BD59-A6C34878D82A}">
                    <a16:rowId xmlns:a16="http://schemas.microsoft.com/office/drawing/2014/main" val="3450561170"/>
                  </a:ext>
                </a:extLst>
              </a:tr>
              <a:tr h="713851">
                <a:tc>
                  <a:txBody>
                    <a:bodyPr/>
                    <a:lstStyle/>
                    <a:p>
                      <a:r>
                        <a:rPr lang="en-US" sz="1800" b="1" dirty="0">
                          <a:latin typeface="Montserrat Classic" panose="020B0604020202020204" charset="0"/>
                        </a:rPr>
                        <a:t>2.</a:t>
                      </a:r>
                    </a:p>
                  </a:txBody>
                  <a:tcPr/>
                </a:tc>
                <a:tc>
                  <a:txBody>
                    <a:bodyPr/>
                    <a:lstStyle/>
                    <a:p>
                      <a:r>
                        <a:rPr lang="en-US" sz="1800" b="1" dirty="0">
                          <a:latin typeface="Montserrat Classic" panose="020B0604020202020204" charset="0"/>
                        </a:rPr>
                        <a:t>Number of Connections</a:t>
                      </a:r>
                    </a:p>
                  </a:txBody>
                  <a:tcPr/>
                </a:tc>
                <a:tc>
                  <a:txBody>
                    <a:bodyPr/>
                    <a:lstStyle/>
                    <a:p>
                      <a:r>
                        <a:rPr lang="en-US" sz="1800" dirty="0">
                          <a:latin typeface="Montserrat Classic" panose="020B0604020202020204" charset="0"/>
                        </a:rPr>
                        <a:t>8,849</a:t>
                      </a:r>
                    </a:p>
                  </a:txBody>
                  <a:tcPr/>
                </a:tc>
                <a:extLst>
                  <a:ext uri="{0D108BD9-81ED-4DB2-BD59-A6C34878D82A}">
                    <a16:rowId xmlns:a16="http://schemas.microsoft.com/office/drawing/2014/main" val="543141143"/>
                  </a:ext>
                </a:extLst>
              </a:tr>
              <a:tr h="692340">
                <a:tc>
                  <a:txBody>
                    <a:bodyPr/>
                    <a:lstStyle/>
                    <a:p>
                      <a:r>
                        <a:rPr lang="en-US" sz="1800" b="1" dirty="0">
                          <a:latin typeface="Montserrat Classic" panose="020B0604020202020204" charset="0"/>
                        </a:rPr>
                        <a:t>4.</a:t>
                      </a:r>
                    </a:p>
                  </a:txBody>
                  <a:tcPr/>
                </a:tc>
                <a:tc>
                  <a:txBody>
                    <a:bodyPr/>
                    <a:lstStyle/>
                    <a:p>
                      <a:r>
                        <a:rPr lang="en-US" sz="1800" b="1" dirty="0">
                          <a:latin typeface="Montserrat Classic" panose="020B0604020202020204" charset="0"/>
                        </a:rPr>
                        <a:t>Estimated Customer Population</a:t>
                      </a:r>
                    </a:p>
                  </a:txBody>
                  <a:tcPr/>
                </a:tc>
                <a:tc>
                  <a:txBody>
                    <a:bodyPr/>
                    <a:lstStyle/>
                    <a:p>
                      <a:r>
                        <a:rPr lang="en-US" sz="1800" dirty="0">
                          <a:latin typeface="Montserrat Classic" panose="020B0604020202020204" charset="0"/>
                        </a:rPr>
                        <a:t>9,733</a:t>
                      </a:r>
                    </a:p>
                  </a:txBody>
                  <a:tcPr/>
                </a:tc>
                <a:extLst>
                  <a:ext uri="{0D108BD9-81ED-4DB2-BD59-A6C34878D82A}">
                    <a16:rowId xmlns:a16="http://schemas.microsoft.com/office/drawing/2014/main" val="3747670330"/>
                  </a:ext>
                </a:extLst>
              </a:tr>
              <a:tr h="713851">
                <a:tc>
                  <a:txBody>
                    <a:bodyPr/>
                    <a:lstStyle/>
                    <a:p>
                      <a:r>
                        <a:rPr lang="en-US" sz="1800" b="1" dirty="0">
                          <a:latin typeface="Montserrat Classic" panose="020B0604020202020204" charset="0"/>
                        </a:rPr>
                        <a:t>5.</a:t>
                      </a:r>
                    </a:p>
                  </a:txBody>
                  <a:tcPr/>
                </a:tc>
                <a:tc>
                  <a:txBody>
                    <a:bodyPr/>
                    <a:lstStyle/>
                    <a:p>
                      <a:r>
                        <a:rPr lang="en-US" sz="1800" b="1" dirty="0">
                          <a:latin typeface="Montserrat Classic" panose="020B0604020202020204" charset="0"/>
                        </a:rPr>
                        <a:t>Collection % (Jan-Jun 2024)</a:t>
                      </a:r>
                    </a:p>
                  </a:txBody>
                  <a:tcPr/>
                </a:tc>
                <a:tc>
                  <a:txBody>
                    <a:bodyPr/>
                    <a:lstStyle/>
                    <a:p>
                      <a:r>
                        <a:rPr lang="en-US" sz="1800" dirty="0">
                          <a:latin typeface="Montserrat Classic" panose="020B0604020202020204" charset="0"/>
                        </a:rPr>
                        <a:t>74%</a:t>
                      </a:r>
                    </a:p>
                  </a:txBody>
                  <a:tcPr/>
                </a:tc>
                <a:extLst>
                  <a:ext uri="{0D108BD9-81ED-4DB2-BD59-A6C34878D82A}">
                    <a16:rowId xmlns:a16="http://schemas.microsoft.com/office/drawing/2014/main" val="3302241570"/>
                  </a:ext>
                </a:extLst>
              </a:tr>
              <a:tr h="713851">
                <a:tc>
                  <a:txBody>
                    <a:bodyPr/>
                    <a:lstStyle/>
                    <a:p>
                      <a:r>
                        <a:rPr lang="en-US" sz="1800" b="1" dirty="0">
                          <a:latin typeface="Montserrat Classic" panose="020B0604020202020204" charset="0"/>
                        </a:rPr>
                        <a:t>6.</a:t>
                      </a:r>
                    </a:p>
                  </a:txBody>
                  <a:tcPr/>
                </a:tc>
                <a:tc>
                  <a:txBody>
                    <a:bodyPr/>
                    <a:lstStyle/>
                    <a:p>
                      <a:r>
                        <a:rPr lang="en-US" sz="1800" b="1" dirty="0">
                          <a:latin typeface="Montserrat Classic" panose="020B0604020202020204" charset="0"/>
                        </a:rPr>
                        <a:t>Metering Penetration</a:t>
                      </a:r>
                    </a:p>
                  </a:txBody>
                  <a:tcPr/>
                </a:tc>
                <a:tc>
                  <a:txBody>
                    <a:bodyPr/>
                    <a:lstStyle/>
                    <a:p>
                      <a:r>
                        <a:rPr lang="en-US" sz="1800" dirty="0">
                          <a:latin typeface="Montserrat Classic" panose="020B0604020202020204" charset="0"/>
                        </a:rPr>
                        <a:t>40%</a:t>
                      </a:r>
                    </a:p>
                  </a:txBody>
                  <a:tcPr/>
                </a:tc>
                <a:extLst>
                  <a:ext uri="{0D108BD9-81ED-4DB2-BD59-A6C34878D82A}">
                    <a16:rowId xmlns:a16="http://schemas.microsoft.com/office/drawing/2014/main" val="585306881"/>
                  </a:ext>
                </a:extLst>
              </a:tr>
              <a:tr h="1057650">
                <a:tc>
                  <a:txBody>
                    <a:bodyPr/>
                    <a:lstStyle/>
                    <a:p>
                      <a:r>
                        <a:rPr lang="en-US" sz="1800" b="1" dirty="0">
                          <a:latin typeface="Montserrat Classic" panose="020B0604020202020204" charset="0"/>
                        </a:rPr>
                        <a:t>7.</a:t>
                      </a:r>
                    </a:p>
                  </a:txBody>
                  <a:tcPr/>
                </a:tc>
                <a:tc>
                  <a:txBody>
                    <a:bodyPr/>
                    <a:lstStyle/>
                    <a:p>
                      <a:r>
                        <a:rPr lang="en-US" sz="1800" b="1" dirty="0">
                          <a:latin typeface="Montserrat Classic" panose="020B0604020202020204" charset="0"/>
                        </a:rPr>
                        <a:t>Average Monthly Collections</a:t>
                      </a:r>
                    </a:p>
                  </a:txBody>
                  <a:tcPr/>
                </a:tc>
                <a:tc>
                  <a:txBody>
                    <a:bodyPr/>
                    <a:lstStyle/>
                    <a:p>
                      <a:r>
                        <a:rPr lang="en-US" sz="1800" dirty="0">
                          <a:latin typeface="Montserrat Classic" panose="020B0604020202020204" charset="0"/>
                        </a:rPr>
                        <a:t>NGN29.13million</a:t>
                      </a:r>
                    </a:p>
                  </a:txBody>
                  <a:tcPr/>
                </a:tc>
                <a:extLst>
                  <a:ext uri="{0D108BD9-81ED-4DB2-BD59-A6C34878D82A}">
                    <a16:rowId xmlns:a16="http://schemas.microsoft.com/office/drawing/2014/main" val="2820563697"/>
                  </a:ext>
                </a:extLst>
              </a:tr>
            </a:tbl>
          </a:graphicData>
        </a:graphic>
      </p:graphicFrame>
      <p:sp>
        <p:nvSpPr>
          <p:cNvPr id="29" name="TextBox 12">
            <a:extLst>
              <a:ext uri="{FF2B5EF4-FFF2-40B4-BE49-F238E27FC236}">
                <a16:creationId xmlns:a16="http://schemas.microsoft.com/office/drawing/2014/main" id="{DC2AC9B7-558D-08BF-7B63-69462F816826}"/>
              </a:ext>
            </a:extLst>
          </p:cNvPr>
          <p:cNvSpPr txBox="1"/>
          <p:nvPr/>
        </p:nvSpPr>
        <p:spPr>
          <a:xfrm>
            <a:off x="374266" y="9393729"/>
            <a:ext cx="10425587" cy="339580"/>
          </a:xfrm>
          <a:prstGeom prst="rect">
            <a:avLst/>
          </a:prstGeom>
        </p:spPr>
        <p:txBody>
          <a:bodyPr lIns="0" tIns="0" rIns="0" bIns="0" rtlCol="0" anchor="t">
            <a:spAutoFit/>
          </a:bodyPr>
          <a:lstStyle/>
          <a:p>
            <a:pPr marL="0" lvl="0" indent="0" algn="l">
              <a:lnSpc>
                <a:spcPts val="2912"/>
              </a:lnSpc>
              <a:spcBef>
                <a:spcPct val="0"/>
              </a:spcBef>
            </a:pPr>
            <a:r>
              <a:rPr lang="en-US" sz="2000" dirty="0">
                <a:solidFill>
                  <a:srgbClr val="3DD9E3"/>
                </a:solidFill>
                <a:latin typeface="Montserrat Ultra-Bold"/>
                <a:ea typeface="Montserrat Ultra-Bold"/>
                <a:cs typeface="Montserrat Ultra-Bold"/>
                <a:sym typeface="Montserrat Ultra-Bold"/>
              </a:rPr>
              <a:t>ESTIMATED LOAD DEMAND: </a:t>
            </a:r>
            <a:r>
              <a:rPr lang="en-US" sz="2000" dirty="0">
                <a:latin typeface="Montserrat Classic" panose="020B0604020202020204" charset="0"/>
                <a:ea typeface="Montserrat Ultra-Bold"/>
                <a:cs typeface="Montserrat Ultra-Bold"/>
                <a:sym typeface="Montserrat Ultra-Bold"/>
              </a:rPr>
              <a:t>5.3MW </a:t>
            </a:r>
            <a:r>
              <a:rPr lang="en-US" sz="2000" dirty="0">
                <a:solidFill>
                  <a:srgbClr val="3DD9E3"/>
                </a:solidFill>
                <a:latin typeface="Montserrat Ultra-Bold"/>
                <a:ea typeface="Montserrat Ultra-Bold"/>
                <a:cs typeface="Montserrat Ultra-Bold"/>
                <a:sym typeface="Montserrat Ultra-Bold"/>
              </a:rPr>
              <a:t>DAILY LOAD: </a:t>
            </a:r>
            <a:r>
              <a:rPr lang="en-US" sz="2000" dirty="0">
                <a:latin typeface="Montserrat Classic" panose="020B0604020202020204" charset="0"/>
                <a:sym typeface="Montserrat Ultra-Bold"/>
              </a:rPr>
              <a:t>3.3MWh</a:t>
            </a:r>
          </a:p>
        </p:txBody>
      </p:sp>
      <p:sp>
        <p:nvSpPr>
          <p:cNvPr id="9" name="TextBox 24">
            <a:extLst>
              <a:ext uri="{FF2B5EF4-FFF2-40B4-BE49-F238E27FC236}">
                <a16:creationId xmlns:a16="http://schemas.microsoft.com/office/drawing/2014/main" id="{A8A2FE2C-9CF7-544B-C93F-088DD70551F9}"/>
              </a:ext>
            </a:extLst>
          </p:cNvPr>
          <p:cNvSpPr txBox="1"/>
          <p:nvPr/>
        </p:nvSpPr>
        <p:spPr>
          <a:xfrm>
            <a:off x="571941" y="952500"/>
            <a:ext cx="10425587" cy="392993"/>
          </a:xfrm>
          <a:prstGeom prst="rect">
            <a:avLst/>
          </a:prstGeom>
        </p:spPr>
        <p:txBody>
          <a:bodyPr lIns="0" tIns="0" rIns="0" bIns="0" rtlCol="0" anchor="t">
            <a:spAutoFit/>
          </a:bodyPr>
          <a:lstStyle/>
          <a:p>
            <a:pPr marL="0" lvl="0" indent="0" algn="l">
              <a:lnSpc>
                <a:spcPts val="2912"/>
              </a:lnSpc>
              <a:spcBef>
                <a:spcPct val="0"/>
              </a:spcBef>
            </a:pPr>
            <a:r>
              <a:rPr lang="en-US" sz="3600" dirty="0">
                <a:solidFill>
                  <a:srgbClr val="3DD9E3"/>
                </a:solidFill>
                <a:latin typeface="Montserrat Ultra-Bold"/>
                <a:ea typeface="Montserrat Ultra-Bold"/>
                <a:cs typeface="Montserrat Ultra-Bold"/>
                <a:sym typeface="Montserrat Ultra-Bold"/>
              </a:rPr>
              <a:t>Overview of Cluster</a:t>
            </a:r>
          </a:p>
        </p:txBody>
      </p:sp>
      <p:cxnSp>
        <p:nvCxnSpPr>
          <p:cNvPr id="10" name="Straight Connector 9">
            <a:extLst>
              <a:ext uri="{FF2B5EF4-FFF2-40B4-BE49-F238E27FC236}">
                <a16:creationId xmlns:a16="http://schemas.microsoft.com/office/drawing/2014/main" id="{5473132A-D811-4AF1-B451-F2078BCA33A3}"/>
              </a:ext>
            </a:extLst>
          </p:cNvPr>
          <p:cNvCxnSpPr>
            <a:cxnSpLocks/>
          </p:cNvCxnSpPr>
          <p:nvPr/>
        </p:nvCxnSpPr>
        <p:spPr>
          <a:xfrm>
            <a:off x="586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876A129-8F3B-F03C-47A4-64E5E663D898}"/>
              </a:ext>
            </a:extLst>
          </p:cNvPr>
          <p:cNvPicPr>
            <a:picLocks noChangeAspect="1"/>
          </p:cNvPicPr>
          <p:nvPr/>
        </p:nvPicPr>
        <p:blipFill>
          <a:blip r:embed="rId6"/>
          <a:stretch>
            <a:fillRect/>
          </a:stretch>
        </p:blipFill>
        <p:spPr>
          <a:xfrm>
            <a:off x="16825517" y="32711"/>
            <a:ext cx="1444877" cy="896190"/>
          </a:xfrm>
          <a:prstGeom prst="rect">
            <a:avLst/>
          </a:prstGeom>
        </p:spPr>
      </p:pic>
      <p:pic>
        <p:nvPicPr>
          <p:cNvPr id="8" name="Picture 7">
            <a:extLst>
              <a:ext uri="{FF2B5EF4-FFF2-40B4-BE49-F238E27FC236}">
                <a16:creationId xmlns:a16="http://schemas.microsoft.com/office/drawing/2014/main" id="{9F3E1710-979E-6FFB-1955-414A76B147CC}"/>
              </a:ext>
            </a:extLst>
          </p:cNvPr>
          <p:cNvPicPr>
            <a:picLocks noChangeAspect="1"/>
          </p:cNvPicPr>
          <p:nvPr/>
        </p:nvPicPr>
        <p:blipFill>
          <a:blip r:embed="rId7"/>
          <a:stretch>
            <a:fillRect/>
          </a:stretch>
        </p:blipFill>
        <p:spPr>
          <a:xfrm>
            <a:off x="357937" y="1403884"/>
            <a:ext cx="9300610" cy="4076910"/>
          </a:xfrm>
          <a:prstGeom prst="rect">
            <a:avLst/>
          </a:prstGeom>
        </p:spPr>
      </p:pic>
      <p:pic>
        <p:nvPicPr>
          <p:cNvPr id="26" name="Picture 25">
            <a:extLst>
              <a:ext uri="{FF2B5EF4-FFF2-40B4-BE49-F238E27FC236}">
                <a16:creationId xmlns:a16="http://schemas.microsoft.com/office/drawing/2014/main" id="{C8DA2276-0823-C553-F8D1-B7B9616AA2D4}"/>
              </a:ext>
            </a:extLst>
          </p:cNvPr>
          <p:cNvPicPr>
            <a:picLocks noChangeAspect="1"/>
          </p:cNvPicPr>
          <p:nvPr/>
        </p:nvPicPr>
        <p:blipFill>
          <a:blip r:embed="rId8"/>
          <a:stretch>
            <a:fillRect/>
          </a:stretch>
        </p:blipFill>
        <p:spPr>
          <a:xfrm>
            <a:off x="357932" y="5480795"/>
            <a:ext cx="9300615" cy="3698380"/>
          </a:xfrm>
          <a:prstGeom prst="rect">
            <a:avLst/>
          </a:prstGeom>
        </p:spPr>
      </p:pic>
    </p:spTree>
    <p:extLst>
      <p:ext uri="{BB962C8B-B14F-4D97-AF65-F5344CB8AC3E}">
        <p14:creationId xmlns:p14="http://schemas.microsoft.com/office/powerpoint/2010/main" val="203997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A109A1A-9983-3988-2905-20C05793E035}"/>
              </a:ext>
            </a:extLst>
          </p:cNvPr>
          <p:cNvSpPr/>
          <p:nvPr/>
        </p:nvSpPr>
        <p:spPr>
          <a:xfrm>
            <a:off x="762000" y="7588697"/>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Route gps distance icon. Route location ...">
            <a:extLst>
              <a:ext uri="{FF2B5EF4-FFF2-40B4-BE49-F238E27FC236}">
                <a16:creationId xmlns:a16="http://schemas.microsoft.com/office/drawing/2014/main" id="{0A833E3A-046C-333C-FB3A-C68240ACD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350" y="5606552"/>
            <a:ext cx="842962" cy="84296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D618AF2-90D9-8E8D-CC2C-8268D146CCAA}"/>
              </a:ext>
            </a:extLst>
          </p:cNvPr>
          <p:cNvSpPr/>
          <p:nvPr/>
        </p:nvSpPr>
        <p:spPr>
          <a:xfrm>
            <a:off x="762000" y="4102787"/>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97B7DC3-0A78-C53B-A087-8AF011E5922F}"/>
              </a:ext>
            </a:extLst>
          </p:cNvPr>
          <p:cNvSpPr/>
          <p:nvPr/>
        </p:nvSpPr>
        <p:spPr>
          <a:xfrm>
            <a:off x="762000" y="5779178"/>
            <a:ext cx="4593404" cy="10600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84A289-4984-823F-3E7A-95E27236D68F}"/>
              </a:ext>
            </a:extLst>
          </p:cNvPr>
          <p:cNvSpPr/>
          <p:nvPr/>
        </p:nvSpPr>
        <p:spPr>
          <a:xfrm>
            <a:off x="762000" y="2426396"/>
            <a:ext cx="4593404" cy="9268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Electricity Grid Icon Images – Browse 28,002 Stock Photos ...">
            <a:extLst>
              <a:ext uri="{FF2B5EF4-FFF2-40B4-BE49-F238E27FC236}">
                <a16:creationId xmlns:a16="http://schemas.microsoft.com/office/drawing/2014/main" id="{7BAB7F4C-83A3-A587-633A-9504D3A735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945976" y="2547459"/>
            <a:ext cx="1068610" cy="6741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914400" y="9228188"/>
            <a:ext cx="3962400" cy="1935112"/>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7" name="TextBox 7"/>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101" y="862964"/>
            <a:ext cx="13030499" cy="470536"/>
          </a:xfrm>
          <a:prstGeom prst="rect">
            <a:avLst/>
          </a:prstGeom>
        </p:spPr>
        <p:txBody>
          <a:bodyPr lIns="0" tIns="0" rIns="0" bIns="0" rtlCol="0" anchor="t">
            <a:spAutoFit/>
          </a:bodyPr>
          <a:lstStyle/>
          <a:p>
            <a:pPr marL="0" lvl="0" indent="0" algn="l">
              <a:lnSpc>
                <a:spcPts val="3630"/>
              </a:lnSpc>
              <a:spcBef>
                <a:spcPct val="0"/>
              </a:spcBef>
            </a:pPr>
            <a:r>
              <a:rPr lang="en-US" sz="3600" dirty="0">
                <a:solidFill>
                  <a:srgbClr val="3DD9E3"/>
                </a:solidFill>
                <a:latin typeface="Montserrat Ultra-Bold"/>
                <a:ea typeface="Montserrat Ultra-Bold"/>
                <a:cs typeface="Montserrat Ultra-Bold"/>
                <a:sym typeface="Montserrat Ultra-Bold"/>
              </a:rPr>
              <a:t>Infrastructure </a:t>
            </a:r>
          </a:p>
        </p:txBody>
      </p:sp>
      <p:grpSp>
        <p:nvGrpSpPr>
          <p:cNvPr id="18" name="Group 5">
            <a:extLst>
              <a:ext uri="{FF2B5EF4-FFF2-40B4-BE49-F238E27FC236}">
                <a16:creationId xmlns:a16="http://schemas.microsoft.com/office/drawing/2014/main" id="{FC9C61E6-98F4-0DFE-5FA2-2BD58CBA00F5}"/>
              </a:ext>
            </a:extLst>
          </p:cNvPr>
          <p:cNvGrpSpPr/>
          <p:nvPr/>
        </p:nvGrpSpPr>
        <p:grpSpPr>
          <a:xfrm>
            <a:off x="14630400" y="-604396"/>
            <a:ext cx="4764568" cy="2668147"/>
            <a:chOff x="0" y="0"/>
            <a:chExt cx="406400" cy="422511"/>
          </a:xfrm>
        </p:grpSpPr>
        <p:sp>
          <p:nvSpPr>
            <p:cNvPr id="19" name="Freeform 6">
              <a:extLst>
                <a:ext uri="{FF2B5EF4-FFF2-40B4-BE49-F238E27FC236}">
                  <a16:creationId xmlns:a16="http://schemas.microsoft.com/office/drawing/2014/main" id="{600A28AA-CA13-0147-46C4-07CE21826ED7}"/>
                </a:ext>
              </a:extLst>
            </p:cNvPr>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txBody>
            <a:bodyPr/>
            <a:lstStyle/>
            <a:p>
              <a:endParaRPr lang="en-US"/>
            </a:p>
          </p:txBody>
        </p:sp>
        <p:sp>
          <p:nvSpPr>
            <p:cNvPr id="20" name="TextBox 7">
              <a:extLst>
                <a:ext uri="{FF2B5EF4-FFF2-40B4-BE49-F238E27FC236}">
                  <a16:creationId xmlns:a16="http://schemas.microsoft.com/office/drawing/2014/main" id="{7120296D-AC77-18BE-C738-086EFA3A78DE}"/>
                </a:ext>
              </a:extLst>
            </p:cNvPr>
            <p:cNvSpPr txBox="1"/>
            <p:nvPr/>
          </p:nvSpPr>
          <p:spPr>
            <a:xfrm>
              <a:off x="101600" y="-47625"/>
              <a:ext cx="203200" cy="470136"/>
            </a:xfrm>
            <a:prstGeom prst="rect">
              <a:avLst/>
            </a:prstGeom>
          </p:spPr>
          <p:txBody>
            <a:bodyPr lIns="50800" tIns="50800" rIns="50800" bIns="50800" rtlCol="0" anchor="ctr"/>
            <a:lstStyle/>
            <a:p>
              <a:pPr algn="ctr">
                <a:lnSpc>
                  <a:spcPts val="3359"/>
                </a:lnSpc>
              </a:pPr>
              <a:endParaRPr/>
            </a:p>
          </p:txBody>
        </p:sp>
      </p:grpSp>
      <p:pic>
        <p:nvPicPr>
          <p:cNvPr id="3076" name="Picture 4" descr="Road Route icon PNG and SVG Vector Free Download">
            <a:extLst>
              <a:ext uri="{FF2B5EF4-FFF2-40B4-BE49-F238E27FC236}">
                <a16:creationId xmlns:a16="http://schemas.microsoft.com/office/drawing/2014/main" id="{7CED2792-ACFF-3148-19F0-E288DC737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50" y="4212933"/>
            <a:ext cx="1018790" cy="7781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8D33DB9-741B-E08D-A185-63805A75AE73}"/>
              </a:ext>
            </a:extLst>
          </p:cNvPr>
          <p:cNvSpPr txBox="1"/>
          <p:nvPr/>
        </p:nvSpPr>
        <p:spPr>
          <a:xfrm>
            <a:off x="1905000" y="4171019"/>
            <a:ext cx="3499073" cy="984885"/>
          </a:xfrm>
          <a:prstGeom prst="rect">
            <a:avLst/>
          </a:prstGeom>
          <a:solidFill>
            <a:schemeClr val="bg1">
              <a:alpha val="0"/>
            </a:schemeClr>
          </a:solidFill>
        </p:spPr>
        <p:txBody>
          <a:bodyPr wrap="square" rtlCol="0">
            <a:spAutoFit/>
          </a:bodyPr>
          <a:lstStyle/>
          <a:p>
            <a:pPr algn="ctr"/>
            <a:r>
              <a:rPr lang="en-GB" sz="2200" dirty="0">
                <a:solidFill>
                  <a:schemeClr val="tx2">
                    <a:lumMod val="75000"/>
                  </a:schemeClr>
                </a:solidFill>
                <a:latin typeface="Montserrat Bold" panose="020B0604020202020204" charset="0"/>
              </a:rPr>
              <a:t>GOOD</a:t>
            </a:r>
          </a:p>
          <a:p>
            <a:pPr algn="ctr"/>
            <a:r>
              <a:rPr lang="en-GB" dirty="0">
                <a:solidFill>
                  <a:schemeClr val="tx2">
                    <a:lumMod val="75000"/>
                  </a:schemeClr>
                </a:solidFill>
                <a:latin typeface="Montserrat Classic" panose="020B0604020202020204" charset="0"/>
              </a:rPr>
              <a:t>ROAD ACCESSIBILITY</a:t>
            </a:r>
          </a:p>
          <a:p>
            <a:pPr algn="ctr"/>
            <a:endParaRPr lang="en-GB" dirty="0">
              <a:solidFill>
                <a:schemeClr val="bg1"/>
              </a:solidFill>
              <a:latin typeface="Montserrat Classic" panose="020B0604020202020204" charset="0"/>
            </a:endParaRPr>
          </a:p>
        </p:txBody>
      </p:sp>
      <p:pic>
        <p:nvPicPr>
          <p:cNvPr id="3078" name="Picture 6" descr="Security Vector SVG Icon (15) - SVG Repo">
            <a:extLst>
              <a:ext uri="{FF2B5EF4-FFF2-40B4-BE49-F238E27FC236}">
                <a16:creationId xmlns:a16="http://schemas.microsoft.com/office/drawing/2014/main" id="{B8BB984B-7B2F-CD03-93D5-9076304FD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72" y="5829300"/>
            <a:ext cx="1078114" cy="955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DB7A3C-6C7F-DE18-D5C0-0AC69B35C9DC}"/>
              </a:ext>
            </a:extLst>
          </p:cNvPr>
          <p:cNvSpPr txBox="1"/>
          <p:nvPr/>
        </p:nvSpPr>
        <p:spPr>
          <a:xfrm>
            <a:off x="1828800" y="5915642"/>
            <a:ext cx="3570217" cy="984885"/>
          </a:xfrm>
          <a:prstGeom prst="rect">
            <a:avLst/>
          </a:prstGeom>
          <a:solidFill>
            <a:schemeClr val="bg1">
              <a:alpha val="0"/>
            </a:schemeClr>
          </a:solidFill>
        </p:spPr>
        <p:txBody>
          <a:bodyPr wrap="square" rtlCol="0">
            <a:spAutoFit/>
          </a:bodyPr>
          <a:lstStyle/>
          <a:p>
            <a:pPr algn="ctr"/>
            <a:r>
              <a:rPr lang="en-GB" sz="2200" dirty="0">
                <a:solidFill>
                  <a:srgbClr val="92D050"/>
                </a:solidFill>
                <a:latin typeface="Montserrat Bold" panose="020B0604020202020204" charset="0"/>
              </a:rPr>
              <a:t>GOOD</a:t>
            </a:r>
          </a:p>
          <a:p>
            <a:pPr algn="ctr"/>
            <a:r>
              <a:rPr lang="en-GB" dirty="0">
                <a:latin typeface="Montserrat Classic" panose="020B0604020202020204" charset="0"/>
              </a:rPr>
              <a:t>SECURITY STATUS</a:t>
            </a:r>
          </a:p>
          <a:p>
            <a:pPr algn="ctr"/>
            <a:endParaRPr lang="en-GB" dirty="0">
              <a:solidFill>
                <a:schemeClr val="bg1"/>
              </a:solidFill>
              <a:latin typeface="Montserrat Classic" panose="020B0604020202020204" charset="0"/>
            </a:endParaRPr>
          </a:p>
        </p:txBody>
      </p:sp>
      <p:pic>
        <p:nvPicPr>
          <p:cNvPr id="3082" name="Picture 10" descr="Business plan - Free business icons">
            <a:extLst>
              <a:ext uri="{FF2B5EF4-FFF2-40B4-BE49-F238E27FC236}">
                <a16:creationId xmlns:a16="http://schemas.microsoft.com/office/drawing/2014/main" id="{6CA9FD67-2E54-5411-B6F0-4F2C0B261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7660265"/>
            <a:ext cx="1243842" cy="9897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9F945C-C94E-83A3-E221-3FEA90DA6028}"/>
              </a:ext>
            </a:extLst>
          </p:cNvPr>
          <p:cNvSpPr txBox="1"/>
          <p:nvPr/>
        </p:nvSpPr>
        <p:spPr>
          <a:xfrm>
            <a:off x="1988406" y="7587025"/>
            <a:ext cx="3332260" cy="1024875"/>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NO</a:t>
            </a:r>
          </a:p>
          <a:p>
            <a:pPr algn="ctr"/>
            <a:r>
              <a:rPr lang="en-GB" dirty="0">
                <a:latin typeface="Montserrat Classic" panose="020B0604020202020204" charset="0"/>
              </a:rPr>
              <a:t>PIP FOCUSED AREA</a:t>
            </a:r>
          </a:p>
          <a:p>
            <a:pPr algn="ctr"/>
            <a:endParaRPr lang="en-GB" dirty="0">
              <a:solidFill>
                <a:schemeClr val="bg1"/>
              </a:solidFill>
              <a:latin typeface="Montserrat Classic" panose="020B0604020202020204" charset="0"/>
            </a:endParaRPr>
          </a:p>
        </p:txBody>
      </p:sp>
      <p:sp>
        <p:nvSpPr>
          <p:cNvPr id="27" name="TextBox 9">
            <a:extLst>
              <a:ext uri="{FF2B5EF4-FFF2-40B4-BE49-F238E27FC236}">
                <a16:creationId xmlns:a16="http://schemas.microsoft.com/office/drawing/2014/main" id="{17B5C0ED-2105-E62A-2576-298A4375B6CA}"/>
              </a:ext>
            </a:extLst>
          </p:cNvPr>
          <p:cNvSpPr txBox="1"/>
          <p:nvPr/>
        </p:nvSpPr>
        <p:spPr>
          <a:xfrm>
            <a:off x="6019800" y="2432779"/>
            <a:ext cx="8439109" cy="397545"/>
          </a:xfrm>
          <a:prstGeom prst="rect">
            <a:avLst/>
          </a:prstGeom>
        </p:spPr>
        <p:txBody>
          <a:bodyPr lIns="0" tIns="0" rIns="0" bIns="0" rtlCol="0" anchor="t">
            <a:spAutoFit/>
          </a:bodyPr>
          <a:lstStyle/>
          <a:p>
            <a:pPr marL="0" lvl="0" indent="0" algn="l">
              <a:lnSpc>
                <a:spcPts val="3074"/>
              </a:lnSpc>
              <a:spcBef>
                <a:spcPct val="0"/>
              </a:spcBef>
            </a:pPr>
            <a:r>
              <a:rPr lang="en-US" sz="2795" dirty="0">
                <a:solidFill>
                  <a:srgbClr val="3DD9E3"/>
                </a:solidFill>
                <a:latin typeface="Montserrat Ultra-Bold"/>
                <a:ea typeface="Montserrat Ultra-Bold"/>
                <a:cs typeface="Montserrat Ultra-Bold"/>
                <a:sym typeface="Montserrat Ultra-Bold"/>
              </a:rPr>
              <a:t>Top 3 Economic Activities</a:t>
            </a:r>
          </a:p>
        </p:txBody>
      </p:sp>
      <p:sp>
        <p:nvSpPr>
          <p:cNvPr id="28" name="TextBox 10">
            <a:extLst>
              <a:ext uri="{FF2B5EF4-FFF2-40B4-BE49-F238E27FC236}">
                <a16:creationId xmlns:a16="http://schemas.microsoft.com/office/drawing/2014/main" id="{7A84C608-C982-4499-7E6E-0567F1A5F8FD}"/>
              </a:ext>
            </a:extLst>
          </p:cNvPr>
          <p:cNvSpPr txBox="1"/>
          <p:nvPr/>
        </p:nvSpPr>
        <p:spPr>
          <a:xfrm>
            <a:off x="6019800" y="2966085"/>
            <a:ext cx="6505422" cy="1954702"/>
          </a:xfrm>
          <a:prstGeom prst="rect">
            <a:avLst/>
          </a:prstGeom>
        </p:spPr>
        <p:txBody>
          <a:bodyPr lIns="0" tIns="0" rIns="0" bIns="0" rtlCol="0" anchor="t">
            <a:spAutoFit/>
          </a:bodyPr>
          <a:lstStyle/>
          <a:p>
            <a:pPr algn="l">
              <a:lnSpc>
                <a:spcPts val="3899"/>
              </a:lnSpc>
            </a:pPr>
            <a:r>
              <a:rPr lang="en-US" sz="2499" dirty="0">
                <a:latin typeface="Montserrat"/>
                <a:ea typeface="Montserrat"/>
                <a:cs typeface="Montserrat"/>
                <a:sym typeface="Montserrat"/>
              </a:rPr>
              <a:t>1. Retail Services</a:t>
            </a:r>
          </a:p>
          <a:p>
            <a:pPr algn="l">
              <a:lnSpc>
                <a:spcPts val="3899"/>
              </a:lnSpc>
            </a:pPr>
            <a:r>
              <a:rPr lang="en-US" sz="2499" dirty="0">
                <a:latin typeface="Montserrat"/>
                <a:ea typeface="Montserrat"/>
                <a:cs typeface="Montserrat"/>
                <a:sym typeface="Montserrat"/>
              </a:rPr>
              <a:t>2. Crafts</a:t>
            </a:r>
          </a:p>
          <a:p>
            <a:pPr algn="l">
              <a:lnSpc>
                <a:spcPts val="3899"/>
              </a:lnSpc>
            </a:pPr>
            <a:r>
              <a:rPr lang="en-US" sz="2499" dirty="0">
                <a:latin typeface="Montserrat"/>
                <a:ea typeface="Montserrat"/>
                <a:cs typeface="Montserrat"/>
                <a:sym typeface="Montserrat"/>
              </a:rPr>
              <a:t>3. Fishing &amp; Farming</a:t>
            </a:r>
          </a:p>
          <a:p>
            <a:pPr marL="0" lvl="0" indent="0" algn="l">
              <a:lnSpc>
                <a:spcPts val="3899"/>
              </a:lnSpc>
            </a:pPr>
            <a:endParaRPr lang="en-US" sz="2499" dirty="0">
              <a:latin typeface="Montserrat"/>
              <a:ea typeface="Montserrat"/>
              <a:cs typeface="Montserrat"/>
              <a:sym typeface="Montserrat"/>
            </a:endParaRPr>
          </a:p>
        </p:txBody>
      </p:sp>
      <p:sp>
        <p:nvSpPr>
          <p:cNvPr id="32" name="TextBox 31">
            <a:extLst>
              <a:ext uri="{FF2B5EF4-FFF2-40B4-BE49-F238E27FC236}">
                <a16:creationId xmlns:a16="http://schemas.microsoft.com/office/drawing/2014/main" id="{7DC7B6D3-D5BF-C434-A788-C5C59ED9CA88}"/>
              </a:ext>
            </a:extLst>
          </p:cNvPr>
          <p:cNvSpPr txBox="1"/>
          <p:nvPr/>
        </p:nvSpPr>
        <p:spPr>
          <a:xfrm>
            <a:off x="6058759" y="5143500"/>
            <a:ext cx="2209800" cy="1200329"/>
          </a:xfrm>
          <a:prstGeom prst="rect">
            <a:avLst/>
          </a:prstGeom>
          <a:noFill/>
          <a:ln>
            <a:solidFill>
              <a:srgbClr val="3DD9E3"/>
            </a:solidFill>
          </a:ln>
          <a:effectLst/>
        </p:spPr>
        <p:txBody>
          <a:bodyPr wrap="square" rtlCol="0">
            <a:spAutoFit/>
          </a:bodyPr>
          <a:lstStyle/>
          <a:p>
            <a:r>
              <a:rPr lang="en-GB" dirty="0">
                <a:latin typeface="Montserrat Classic" panose="020B0604020202020204" charset="0"/>
              </a:rPr>
              <a:t>Feeder Route Length</a:t>
            </a:r>
          </a:p>
          <a:p>
            <a:endParaRPr lang="en-GB" dirty="0">
              <a:latin typeface="Montserrat Classic" panose="020B0604020202020204" charset="0"/>
            </a:endParaRPr>
          </a:p>
          <a:p>
            <a:r>
              <a:rPr lang="en-GB" b="1" dirty="0">
                <a:latin typeface="Montserrat Classic" panose="020B0604020202020204" charset="0"/>
              </a:rPr>
              <a:t>22.2 km</a:t>
            </a:r>
          </a:p>
        </p:txBody>
      </p:sp>
      <p:sp>
        <p:nvSpPr>
          <p:cNvPr id="33" name="TextBox 32">
            <a:extLst>
              <a:ext uri="{FF2B5EF4-FFF2-40B4-BE49-F238E27FC236}">
                <a16:creationId xmlns:a16="http://schemas.microsoft.com/office/drawing/2014/main" id="{D1DA15E9-B809-500D-9DB3-A57CCE1F0670}"/>
              </a:ext>
            </a:extLst>
          </p:cNvPr>
          <p:cNvSpPr txBox="1"/>
          <p:nvPr/>
        </p:nvSpPr>
        <p:spPr>
          <a:xfrm>
            <a:off x="8811414"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Voltage Level</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11KV</a:t>
            </a:r>
          </a:p>
        </p:txBody>
      </p:sp>
      <p:sp>
        <p:nvSpPr>
          <p:cNvPr id="34" name="TextBox 33">
            <a:extLst>
              <a:ext uri="{FF2B5EF4-FFF2-40B4-BE49-F238E27FC236}">
                <a16:creationId xmlns:a16="http://schemas.microsoft.com/office/drawing/2014/main" id="{9613B68E-9A6B-9F55-14C4-0B4168EB6F54}"/>
              </a:ext>
            </a:extLst>
          </p:cNvPr>
          <p:cNvSpPr txBox="1"/>
          <p:nvPr/>
        </p:nvSpPr>
        <p:spPr>
          <a:xfrm>
            <a:off x="11564069"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Daily Load Profile</a:t>
            </a:r>
          </a:p>
          <a:p>
            <a:endParaRPr lang="en-GB" dirty="0">
              <a:latin typeface="Montserrat Classic" panose="020B0604020202020204" charset="0"/>
            </a:endParaRPr>
          </a:p>
          <a:p>
            <a:endParaRPr lang="en-GB" dirty="0">
              <a:latin typeface="Montserrat Classic" panose="020B0604020202020204" charset="0"/>
            </a:endParaRPr>
          </a:p>
          <a:p>
            <a:r>
              <a:rPr lang="en-GB" b="1" dirty="0">
                <a:latin typeface="Montserrat Classic" panose="020B0604020202020204" charset="0"/>
              </a:rPr>
              <a:t>3.3MWh</a:t>
            </a:r>
          </a:p>
        </p:txBody>
      </p:sp>
      <p:sp>
        <p:nvSpPr>
          <p:cNvPr id="35" name="TextBox 11">
            <a:extLst>
              <a:ext uri="{FF2B5EF4-FFF2-40B4-BE49-F238E27FC236}">
                <a16:creationId xmlns:a16="http://schemas.microsoft.com/office/drawing/2014/main" id="{E6362CDC-D3D3-5286-6FEB-8A9CE978BE78}"/>
              </a:ext>
            </a:extLst>
          </p:cNvPr>
          <p:cNvSpPr txBox="1"/>
          <p:nvPr/>
        </p:nvSpPr>
        <p:spPr>
          <a:xfrm>
            <a:off x="6019800" y="6992645"/>
            <a:ext cx="5250546" cy="329193"/>
          </a:xfrm>
          <a:prstGeom prst="rect">
            <a:avLst/>
          </a:prstGeom>
        </p:spPr>
        <p:txBody>
          <a:bodyPr wrap="square" lIns="0" tIns="0" rIns="0" bIns="0" rtlCol="0" anchor="t">
            <a:spAutoFit/>
          </a:bodyPr>
          <a:lstStyle/>
          <a:p>
            <a:pPr marL="0" lvl="0" indent="0" algn="l">
              <a:lnSpc>
                <a:spcPts val="2530"/>
              </a:lnSpc>
              <a:spcBef>
                <a:spcPct val="0"/>
              </a:spcBef>
            </a:pPr>
            <a:r>
              <a:rPr lang="en-US" sz="2800" dirty="0">
                <a:solidFill>
                  <a:srgbClr val="3DD9E3"/>
                </a:solidFill>
                <a:latin typeface="Montserrat Ultra-Bold"/>
                <a:ea typeface="Montserrat Ultra-Bold"/>
                <a:cs typeface="Montserrat Ultra-Bold"/>
                <a:sym typeface="Montserrat Ultra-Bold"/>
              </a:rPr>
              <a:t>Network Limitations</a:t>
            </a:r>
          </a:p>
        </p:txBody>
      </p:sp>
      <p:sp>
        <p:nvSpPr>
          <p:cNvPr id="37" name="TextBox 36">
            <a:extLst>
              <a:ext uri="{FF2B5EF4-FFF2-40B4-BE49-F238E27FC236}">
                <a16:creationId xmlns:a16="http://schemas.microsoft.com/office/drawing/2014/main" id="{676A5614-9554-F325-8CFA-AA7848190616}"/>
              </a:ext>
            </a:extLst>
          </p:cNvPr>
          <p:cNvSpPr txBox="1"/>
          <p:nvPr/>
        </p:nvSpPr>
        <p:spPr>
          <a:xfrm>
            <a:off x="5929354" y="7397565"/>
            <a:ext cx="5340991" cy="396134"/>
          </a:xfrm>
          <a:prstGeom prst="rect">
            <a:avLst/>
          </a:prstGeom>
          <a:noFill/>
        </p:spPr>
        <p:txBody>
          <a:bodyPr wrap="square">
            <a:spAutoFit/>
          </a:bodyPr>
          <a:lstStyle/>
          <a:p>
            <a:pPr marL="0" lvl="0" indent="0" algn="just">
              <a:lnSpc>
                <a:spcPts val="2530"/>
              </a:lnSpc>
              <a:spcBef>
                <a:spcPct val="0"/>
              </a:spcBef>
            </a:pPr>
            <a:r>
              <a:rPr lang="en-US" sz="2000" dirty="0">
                <a:latin typeface="Montserrat" panose="00000500000000000000" pitchFamily="2" charset="0"/>
                <a:ea typeface="Montserrat Ultra-Bold"/>
                <a:cs typeface="Montserrat Ultra-Bold"/>
                <a:sym typeface="Montserrat Ultra-Bold"/>
              </a:rPr>
              <a:t>Feeder rehabilitation required</a:t>
            </a:r>
          </a:p>
        </p:txBody>
      </p:sp>
      <p:cxnSp>
        <p:nvCxnSpPr>
          <p:cNvPr id="40" name="Straight Connector 39">
            <a:extLst>
              <a:ext uri="{FF2B5EF4-FFF2-40B4-BE49-F238E27FC236}">
                <a16:creationId xmlns:a16="http://schemas.microsoft.com/office/drawing/2014/main" id="{535975D0-836F-6929-5025-4E81716EF716}"/>
              </a:ext>
            </a:extLst>
          </p:cNvPr>
          <p:cNvCxnSpPr>
            <a:cxnSpLocks/>
          </p:cNvCxnSpPr>
          <p:nvPr/>
        </p:nvCxnSpPr>
        <p:spPr>
          <a:xfrm>
            <a:off x="967861" y="1427446"/>
            <a:ext cx="2003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768B0-DA30-A0DA-7D0B-07722A2B389B}"/>
              </a:ext>
            </a:extLst>
          </p:cNvPr>
          <p:cNvSpPr txBox="1"/>
          <p:nvPr/>
        </p:nvSpPr>
        <p:spPr>
          <a:xfrm>
            <a:off x="14316725" y="5143500"/>
            <a:ext cx="2209800" cy="1200329"/>
          </a:xfrm>
          <a:prstGeom prst="rect">
            <a:avLst/>
          </a:prstGeom>
          <a:noFill/>
          <a:ln>
            <a:solidFill>
              <a:srgbClr val="3DD9E3"/>
            </a:solidFill>
          </a:ln>
        </p:spPr>
        <p:txBody>
          <a:bodyPr wrap="square" rtlCol="0">
            <a:spAutoFit/>
          </a:bodyPr>
          <a:lstStyle/>
          <a:p>
            <a:r>
              <a:rPr lang="en-GB" dirty="0">
                <a:latin typeface="Montserrat Classic" panose="020B0604020202020204" charset="0"/>
              </a:rPr>
              <a:t>Installed Transformer  Capacity </a:t>
            </a:r>
          </a:p>
          <a:p>
            <a:r>
              <a:rPr lang="en-GB" b="1" dirty="0">
                <a:latin typeface="Montserrat Classic" panose="020B0604020202020204" charset="0"/>
              </a:rPr>
              <a:t>22 MVA</a:t>
            </a:r>
          </a:p>
        </p:txBody>
      </p:sp>
      <p:graphicFrame>
        <p:nvGraphicFramePr>
          <p:cNvPr id="46" name="Table 45">
            <a:extLst>
              <a:ext uri="{FF2B5EF4-FFF2-40B4-BE49-F238E27FC236}">
                <a16:creationId xmlns:a16="http://schemas.microsoft.com/office/drawing/2014/main" id="{9EFB4530-E557-2185-0BD5-4DF8443F9DCE}"/>
              </a:ext>
            </a:extLst>
          </p:cNvPr>
          <p:cNvGraphicFramePr>
            <a:graphicFrameLocks noGrp="1"/>
          </p:cNvGraphicFramePr>
          <p:nvPr/>
        </p:nvGraphicFramePr>
        <p:xfrm>
          <a:off x="12192000" y="6893530"/>
          <a:ext cx="5551053" cy="914400"/>
        </p:xfrm>
        <a:graphic>
          <a:graphicData uri="http://schemas.openxmlformats.org/drawingml/2006/table">
            <a:tbl>
              <a:tblPr firstRow="1">
                <a:tableStyleId>{BDBED569-4797-4DF1-A0F4-6AAB3CD982D8}</a:tableStyleId>
              </a:tblPr>
              <a:tblGrid>
                <a:gridCol w="4267518">
                  <a:extLst>
                    <a:ext uri="{9D8B030D-6E8A-4147-A177-3AD203B41FA5}">
                      <a16:colId xmlns:a16="http://schemas.microsoft.com/office/drawing/2014/main" val="1988881099"/>
                    </a:ext>
                  </a:extLst>
                </a:gridCol>
                <a:gridCol w="1283535">
                  <a:extLst>
                    <a:ext uri="{9D8B030D-6E8A-4147-A177-3AD203B41FA5}">
                      <a16:colId xmlns:a16="http://schemas.microsoft.com/office/drawing/2014/main" val="639486561"/>
                    </a:ext>
                  </a:extLst>
                </a:gridCol>
              </a:tblGrid>
              <a:tr h="282209">
                <a:tc>
                  <a:txBody>
                    <a:bodyPr/>
                    <a:lstStyle/>
                    <a:p>
                      <a:r>
                        <a:rPr lang="en-GB" sz="2800" dirty="0">
                          <a:solidFill>
                            <a:srgbClr val="3DD9E3"/>
                          </a:solidFill>
                          <a:latin typeface="Montserrat Bold" panose="020B0604020202020204" charset="0"/>
                        </a:rPr>
                        <a:t>Business Model</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endParaRPr lang="en-GB" dirty="0">
                        <a:latin typeface="Montserrat Classic" panose="020B0604020202020204" charset="0"/>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31789780"/>
                  </a:ext>
                </a:extLst>
              </a:tr>
              <a:tr h="257309">
                <a:tc>
                  <a:txBody>
                    <a:bodyPr/>
                    <a:lstStyle/>
                    <a:p>
                      <a:r>
                        <a:rPr lang="en-GB" sz="2000" dirty="0">
                          <a:latin typeface="Montserrat" panose="00000500000000000000" pitchFamily="2" charset="0"/>
                        </a:rPr>
                        <a:t>Franchising</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endParaRPr lang="en-GB" dirty="0">
                        <a:latin typeface="Montserrat" panose="00000500000000000000" pitchFamily="2"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61322"/>
                  </a:ext>
                </a:extLst>
              </a:tr>
            </a:tbl>
          </a:graphicData>
        </a:graphic>
      </p:graphicFrame>
      <p:pic>
        <p:nvPicPr>
          <p:cNvPr id="3088" name="Picture 16" descr="Image result for voltage level icon">
            <a:extLst>
              <a:ext uri="{FF2B5EF4-FFF2-40B4-BE49-F238E27FC236}">
                <a16:creationId xmlns:a16="http://schemas.microsoft.com/office/drawing/2014/main" id="{214F9489-C1F1-4CA5-3C2C-F87F2F838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889" y="5961050"/>
            <a:ext cx="526146"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Energy Consumption Icons - Free SVG &amp; PNG Energy Consumption ...">
            <a:extLst>
              <a:ext uri="{FF2B5EF4-FFF2-40B4-BE49-F238E27FC236}">
                <a16:creationId xmlns:a16="http://schemas.microsoft.com/office/drawing/2014/main" id="{9FEE3360-F2CA-95D6-BB55-48BE658528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31235" y="5961049"/>
            <a:ext cx="371454" cy="32919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1,896 Transformer Icon Images, Stock Photos, 3D objects ...">
            <a:extLst>
              <a:ext uri="{FF2B5EF4-FFF2-40B4-BE49-F238E27FC236}">
                <a16:creationId xmlns:a16="http://schemas.microsoft.com/office/drawing/2014/main" id="{1261DDD8-A424-814A-F2F0-2D48FE1915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78587" y="5817845"/>
            <a:ext cx="504825" cy="48515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reen checkmark icon - Free green check mark icons">
            <a:extLst>
              <a:ext uri="{FF2B5EF4-FFF2-40B4-BE49-F238E27FC236}">
                <a16:creationId xmlns:a16="http://schemas.microsoft.com/office/drawing/2014/main" id="{373234CC-1EFD-E512-FD78-7B0CB88D2E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35274" y="7296633"/>
            <a:ext cx="321488" cy="275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B6EFE-7FD5-927C-3A3E-F6C8F702B02D}"/>
              </a:ext>
            </a:extLst>
          </p:cNvPr>
          <p:cNvSpPr txBox="1"/>
          <p:nvPr/>
        </p:nvSpPr>
        <p:spPr>
          <a:xfrm>
            <a:off x="1987270" y="2426397"/>
            <a:ext cx="3333396" cy="892552"/>
          </a:xfrm>
          <a:prstGeom prst="rect">
            <a:avLst/>
          </a:prstGeom>
          <a:solidFill>
            <a:schemeClr val="accent5"/>
          </a:solidFill>
        </p:spPr>
        <p:txBody>
          <a:bodyPr wrap="square" rtlCol="0">
            <a:spAutoFit/>
          </a:bodyPr>
          <a:lstStyle/>
          <a:p>
            <a:pPr algn="ctr"/>
            <a:r>
              <a:rPr lang="en-GB" sz="2200" dirty="0">
                <a:solidFill>
                  <a:schemeClr val="bg1"/>
                </a:solidFill>
                <a:latin typeface="Montserrat Bold" panose="020B0604020202020204" charset="0"/>
              </a:rPr>
              <a:t>FAIR</a:t>
            </a:r>
          </a:p>
          <a:p>
            <a:pPr algn="ctr"/>
            <a:r>
              <a:rPr lang="en-GB" dirty="0">
                <a:latin typeface="Montserrat Classic" panose="020B0604020202020204" charset="0"/>
              </a:rPr>
              <a:t>STATE OF NETWORK</a:t>
            </a:r>
          </a:p>
          <a:p>
            <a:pPr algn="ctr"/>
            <a:endParaRPr lang="en-GB" sz="1200" dirty="0">
              <a:latin typeface="Montserrat Classic" panose="020B0604020202020204" charset="0"/>
            </a:endParaRPr>
          </a:p>
        </p:txBody>
      </p:sp>
      <p:pic>
        <p:nvPicPr>
          <p:cNvPr id="2" name="Picture 1">
            <a:extLst>
              <a:ext uri="{FF2B5EF4-FFF2-40B4-BE49-F238E27FC236}">
                <a16:creationId xmlns:a16="http://schemas.microsoft.com/office/drawing/2014/main" id="{09EA85B1-A858-FD91-4429-892BACF7DF3E}"/>
              </a:ext>
            </a:extLst>
          </p:cNvPr>
          <p:cNvPicPr>
            <a:picLocks noChangeAspect="1"/>
          </p:cNvPicPr>
          <p:nvPr/>
        </p:nvPicPr>
        <p:blipFill>
          <a:blip r:embed="rId12"/>
          <a:stretch>
            <a:fillRect/>
          </a:stretch>
        </p:blipFill>
        <p:spPr>
          <a:xfrm>
            <a:off x="16843123" y="56310"/>
            <a:ext cx="1444877" cy="896190"/>
          </a:xfrm>
          <a:prstGeom prst="rect">
            <a:avLst/>
          </a:prstGeom>
        </p:spPr>
      </p:pic>
    </p:spTree>
    <p:extLst>
      <p:ext uri="{BB962C8B-B14F-4D97-AF65-F5344CB8AC3E}">
        <p14:creationId xmlns:p14="http://schemas.microsoft.com/office/powerpoint/2010/main" val="3283651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2793</TotalTime>
  <Words>1896</Words>
  <Application>Microsoft Office PowerPoint</Application>
  <PresentationFormat>Custom</PresentationFormat>
  <Paragraphs>776</Paragraphs>
  <Slides>36</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Century Gothic</vt:lpstr>
      <vt:lpstr>Lato</vt:lpstr>
      <vt:lpstr>Wingdings</vt:lpstr>
      <vt:lpstr>Montserrat Ultra-Bold</vt:lpstr>
      <vt:lpstr>Montserrat Classic Bold</vt:lpstr>
      <vt:lpstr>Montserrat Classic</vt:lpstr>
      <vt:lpstr>Montserrat</vt:lpstr>
      <vt:lpstr>Calibri</vt:lpstr>
      <vt:lpstr>Arial</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Modern Project Proposal Presentation</dc:title>
  <cp:lastModifiedBy>Michael Uvere</cp:lastModifiedBy>
  <cp:revision>18</cp:revision>
  <dcterms:created xsi:type="dcterms:W3CDTF">2006-08-16T00:00:00Z</dcterms:created>
  <dcterms:modified xsi:type="dcterms:W3CDTF">2024-07-17T16:53:42Z</dcterms:modified>
  <dc:identifier>DAGKeZuA71w</dc:identifier>
</cp:coreProperties>
</file>