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9"/>
  </p:notesMasterIdLst>
  <p:sldIdLst>
    <p:sldId id="332" r:id="rId3"/>
    <p:sldId id="309" r:id="rId4"/>
    <p:sldId id="350" r:id="rId5"/>
    <p:sldId id="316" r:id="rId6"/>
    <p:sldId id="317" r:id="rId7"/>
    <p:sldId id="318" r:id="rId8"/>
    <p:sldId id="319" r:id="rId9"/>
    <p:sldId id="349" r:id="rId10"/>
    <p:sldId id="320" r:id="rId11"/>
    <p:sldId id="321" r:id="rId12"/>
    <p:sldId id="338" r:id="rId13"/>
    <p:sldId id="333" r:id="rId14"/>
    <p:sldId id="343" r:id="rId15"/>
    <p:sldId id="347" r:id="rId16"/>
    <p:sldId id="348" r:id="rId17"/>
    <p:sldId id="344" r:id="rId18"/>
    <p:sldId id="345" r:id="rId19"/>
    <p:sldId id="346" r:id="rId20"/>
    <p:sldId id="288" r:id="rId21"/>
    <p:sldId id="298" r:id="rId22"/>
    <p:sldId id="335" r:id="rId23"/>
    <p:sldId id="282" r:id="rId24"/>
    <p:sldId id="341" r:id="rId25"/>
    <p:sldId id="322" r:id="rId26"/>
    <p:sldId id="323" r:id="rId27"/>
    <p:sldId id="351" r:id="rId28"/>
    <p:sldId id="325" r:id="rId29"/>
    <p:sldId id="326" r:id="rId30"/>
    <p:sldId id="327" r:id="rId31"/>
    <p:sldId id="328" r:id="rId32"/>
    <p:sldId id="329" r:id="rId33"/>
    <p:sldId id="324" r:id="rId34"/>
    <p:sldId id="315" r:id="rId35"/>
    <p:sldId id="352" r:id="rId36"/>
    <p:sldId id="290" r:id="rId37"/>
    <p:sldId id="330" r:id="rId38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ai Shettima" initials="FS" lastIdx="1" clrIdx="0">
    <p:extLst>
      <p:ext uri="{19B8F6BF-5375-455C-9EA6-DF929625EA0E}">
        <p15:presenceInfo xmlns:p15="http://schemas.microsoft.com/office/powerpoint/2012/main" userId="93a646a881d922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FF7171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15T11:06:25.38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A0C5F-14F3-4F76-A8D3-0D891C2E8799}" type="doc">
      <dgm:prSet loTypeId="urn:microsoft.com/office/officeart/2005/8/layout/arrow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NG"/>
        </a:p>
      </dgm:t>
    </dgm:pt>
    <dgm:pt modelId="{C49F9B9E-90BE-44A8-B8D7-41CE0B3DFD98}">
      <dgm:prSet phldrT="[Text]" custT="1"/>
      <dgm:spPr/>
      <dgm:t>
        <a:bodyPr/>
        <a:lstStyle/>
        <a:p>
          <a:r>
            <a:rPr lang="en-US" sz="1800" b="1" dirty="0"/>
            <a:t>Under-served</a:t>
          </a:r>
          <a:endParaRPr lang="en-NG" sz="1600" b="1" dirty="0"/>
        </a:p>
      </dgm:t>
    </dgm:pt>
    <dgm:pt modelId="{DA607B51-33FF-438A-A0BD-BF8096FC8BE7}" type="parTrans" cxnId="{2955E9E6-DEEE-4781-B62C-E909355E431A}">
      <dgm:prSet/>
      <dgm:spPr/>
      <dgm:t>
        <a:bodyPr/>
        <a:lstStyle/>
        <a:p>
          <a:endParaRPr lang="en-NG"/>
        </a:p>
      </dgm:t>
    </dgm:pt>
    <dgm:pt modelId="{047FCC3F-E029-45D9-89E4-0D6AF41496EC}" type="sibTrans" cxnId="{2955E9E6-DEEE-4781-B62C-E909355E431A}">
      <dgm:prSet/>
      <dgm:spPr/>
      <dgm:t>
        <a:bodyPr/>
        <a:lstStyle/>
        <a:p>
          <a:endParaRPr lang="en-NG"/>
        </a:p>
      </dgm:t>
    </dgm:pt>
    <dgm:pt modelId="{BED28210-6852-4F6E-BD3E-C442A02F3C38}">
      <dgm:prSet phldrT="[Text]" custT="1"/>
      <dgm:spPr/>
      <dgm:t>
        <a:bodyPr/>
        <a:lstStyle/>
        <a:p>
          <a:r>
            <a:rPr lang="en-US" sz="1800" b="1" dirty="0"/>
            <a:t>Unserved</a:t>
          </a:r>
          <a:endParaRPr lang="en-NG" sz="1800" b="1" dirty="0"/>
        </a:p>
      </dgm:t>
    </dgm:pt>
    <dgm:pt modelId="{B007B541-F3E6-464D-A5D8-62F3B6135408}" type="parTrans" cxnId="{80E0F8D1-6DCC-4820-9B75-F3FB0298D089}">
      <dgm:prSet/>
      <dgm:spPr/>
      <dgm:t>
        <a:bodyPr/>
        <a:lstStyle/>
        <a:p>
          <a:endParaRPr lang="en-NG"/>
        </a:p>
      </dgm:t>
    </dgm:pt>
    <dgm:pt modelId="{A03DD057-77F1-4107-97D1-26421C88CA91}" type="sibTrans" cxnId="{80E0F8D1-6DCC-4820-9B75-F3FB0298D089}">
      <dgm:prSet/>
      <dgm:spPr/>
      <dgm:t>
        <a:bodyPr/>
        <a:lstStyle/>
        <a:p>
          <a:endParaRPr lang="en-NG"/>
        </a:p>
      </dgm:t>
    </dgm:pt>
    <dgm:pt modelId="{E302DA40-6CD9-4BF9-A5D0-10ACCE47C129}" type="pres">
      <dgm:prSet presAssocID="{E12A0C5F-14F3-4F76-A8D3-0D891C2E8799}" presName="compositeShape" presStyleCnt="0">
        <dgm:presLayoutVars>
          <dgm:chMax val="2"/>
          <dgm:dir/>
          <dgm:resizeHandles val="exact"/>
        </dgm:presLayoutVars>
      </dgm:prSet>
      <dgm:spPr/>
    </dgm:pt>
    <dgm:pt modelId="{B997B694-FEEE-4C7E-9D9D-25A302E0B0C3}" type="pres">
      <dgm:prSet presAssocID="{E12A0C5F-14F3-4F76-A8D3-0D891C2E8799}" presName="ribbon" presStyleLbl="node1" presStyleIdx="0" presStyleCnt="1" custLinFactNeighborY="5850"/>
      <dgm:spPr/>
    </dgm:pt>
    <dgm:pt modelId="{943239DF-349F-4DB8-BADD-C62B7CCAF321}" type="pres">
      <dgm:prSet presAssocID="{E12A0C5F-14F3-4F76-A8D3-0D891C2E8799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A99DBF1-660D-41D4-9514-01310FAADF84}" type="pres">
      <dgm:prSet presAssocID="{E12A0C5F-14F3-4F76-A8D3-0D891C2E8799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CF61C68-3D73-4AA5-9F90-BC20510B6CF5}" type="presOf" srcId="{C49F9B9E-90BE-44A8-B8D7-41CE0B3DFD98}" destId="{943239DF-349F-4DB8-BADD-C62B7CCAF321}" srcOrd="0" destOrd="0" presId="urn:microsoft.com/office/officeart/2005/8/layout/arrow6"/>
    <dgm:cxn modelId="{F7A4C09F-01FC-473C-A6C8-9887A1410871}" type="presOf" srcId="{BED28210-6852-4F6E-BD3E-C442A02F3C38}" destId="{1A99DBF1-660D-41D4-9514-01310FAADF84}" srcOrd="0" destOrd="0" presId="urn:microsoft.com/office/officeart/2005/8/layout/arrow6"/>
    <dgm:cxn modelId="{55EFF69F-EA19-4F21-ABA9-960125FD096C}" type="presOf" srcId="{E12A0C5F-14F3-4F76-A8D3-0D891C2E8799}" destId="{E302DA40-6CD9-4BF9-A5D0-10ACCE47C129}" srcOrd="0" destOrd="0" presId="urn:microsoft.com/office/officeart/2005/8/layout/arrow6"/>
    <dgm:cxn modelId="{80E0F8D1-6DCC-4820-9B75-F3FB0298D089}" srcId="{E12A0C5F-14F3-4F76-A8D3-0D891C2E8799}" destId="{BED28210-6852-4F6E-BD3E-C442A02F3C38}" srcOrd="1" destOrd="0" parTransId="{B007B541-F3E6-464D-A5D8-62F3B6135408}" sibTransId="{A03DD057-77F1-4107-97D1-26421C88CA91}"/>
    <dgm:cxn modelId="{2955E9E6-DEEE-4781-B62C-E909355E431A}" srcId="{E12A0C5F-14F3-4F76-A8D3-0D891C2E8799}" destId="{C49F9B9E-90BE-44A8-B8D7-41CE0B3DFD98}" srcOrd="0" destOrd="0" parTransId="{DA607B51-33FF-438A-A0BD-BF8096FC8BE7}" sibTransId="{047FCC3F-E029-45D9-89E4-0D6AF41496EC}"/>
    <dgm:cxn modelId="{EC81AAEF-A6B1-4084-B474-709B17970EDE}" type="presParOf" srcId="{E302DA40-6CD9-4BF9-A5D0-10ACCE47C129}" destId="{B997B694-FEEE-4C7E-9D9D-25A302E0B0C3}" srcOrd="0" destOrd="0" presId="urn:microsoft.com/office/officeart/2005/8/layout/arrow6"/>
    <dgm:cxn modelId="{540D52F4-67A6-4C75-A9D8-B93A43D9B0BD}" type="presParOf" srcId="{E302DA40-6CD9-4BF9-A5D0-10ACCE47C129}" destId="{943239DF-349F-4DB8-BADD-C62B7CCAF321}" srcOrd="1" destOrd="0" presId="urn:microsoft.com/office/officeart/2005/8/layout/arrow6"/>
    <dgm:cxn modelId="{7F06107D-FED1-4FF5-B17D-3643CB52D460}" type="presParOf" srcId="{E302DA40-6CD9-4BF9-A5D0-10ACCE47C129}" destId="{1A99DBF1-660D-41D4-9514-01310FAADF8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E7B222-3FB8-42E5-B581-3DB0B4610BA8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6B818AB7-DDA4-4044-B82D-D73941A34C76}">
      <dgm:prSet phldrT="[Text]"/>
      <dgm:spPr/>
      <dgm:t>
        <a:bodyPr/>
        <a:lstStyle/>
        <a:p>
          <a:pPr algn="l"/>
          <a:r>
            <a:rPr lang="en-US" b="1" dirty="0"/>
            <a:t>Umuahia District -Abia</a:t>
          </a:r>
          <a:endParaRPr lang="en-NG" b="1" dirty="0"/>
        </a:p>
      </dgm:t>
    </dgm:pt>
    <dgm:pt modelId="{757FE305-E6BC-42AE-B479-FE98CF757DAD}" type="par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006AEDA3-BAF9-4698-9159-D13398439789}" type="sib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E35AB6E3-0033-4E70-9317-C6AD56812230}">
      <dgm:prSet phldrT="[Text]" custT="1"/>
      <dgm:spPr/>
      <dgm:t>
        <a:bodyPr/>
        <a:lstStyle/>
        <a:p>
          <a:pPr algn="r"/>
          <a:r>
            <a:rPr lang="en-US" sz="1600" b="1" dirty="0"/>
            <a:t>1 Feeders</a:t>
          </a:r>
          <a:endParaRPr lang="en-NG" sz="1600" b="1" dirty="0"/>
        </a:p>
      </dgm:t>
    </dgm:pt>
    <dgm:pt modelId="{92EFC361-7603-4E54-BC45-FFFCB533F344}" type="par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143CEE86-7BDE-4CBA-AE37-C9DDB33FC90A}" type="sib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422E7F1D-23C5-4F0F-8268-560CE17AB4CE}">
      <dgm:prSet phldrT="[Text]"/>
      <dgm:spPr/>
      <dgm:t>
        <a:bodyPr/>
        <a:lstStyle/>
        <a:p>
          <a:pPr algn="l"/>
          <a:r>
            <a:rPr lang="en-US" b="1" dirty="0"/>
            <a:t>Nnewi</a:t>
          </a:r>
        </a:p>
        <a:p>
          <a:pPr algn="l"/>
          <a:r>
            <a:rPr lang="en-US" b="1" dirty="0"/>
            <a:t>District -</a:t>
          </a:r>
          <a:r>
            <a:rPr lang="en-US" b="1" dirty="0" err="1"/>
            <a:t>Anamabra</a:t>
          </a:r>
          <a:endParaRPr lang="en-NG" b="1" dirty="0"/>
        </a:p>
      </dgm:t>
    </dgm:pt>
    <dgm:pt modelId="{E6211C53-256F-47C0-AE11-AFFDC434EC40}" type="par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83ACF63D-D2B7-44F5-8789-6BA0499E4210}" type="sib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00B57DB8-1B39-457C-8F4C-FD045806CAC6}">
      <dgm:prSet phldrT="[Text]" custT="1"/>
      <dgm:spPr/>
      <dgm:t>
        <a:bodyPr/>
        <a:lstStyle/>
        <a:p>
          <a:pPr algn="l"/>
          <a:r>
            <a:rPr lang="en-US" sz="1600" dirty="0"/>
            <a:t>9 </a:t>
          </a:r>
          <a:r>
            <a:rPr lang="en-US" sz="1600" b="1" dirty="0"/>
            <a:t>Feeders</a:t>
          </a:r>
          <a:endParaRPr lang="en-NG" sz="1600" b="1" dirty="0"/>
        </a:p>
      </dgm:t>
    </dgm:pt>
    <dgm:pt modelId="{42BE19AC-8B85-49FD-A71C-1E7051D3FD16}" type="par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7B2A8E1A-ABB6-4DE1-A8BC-C5AE368FA6D4}" type="sib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AF4F98D6-5460-4F96-A12E-DF067E7DCC08}">
      <dgm:prSet phldrT="[Text]"/>
      <dgm:spPr/>
      <dgm:t>
        <a:bodyPr/>
        <a:lstStyle/>
        <a:p>
          <a:pPr algn="l"/>
          <a:r>
            <a:rPr lang="en-US" b="1" dirty="0"/>
            <a:t>Awkunanaw District -Enugu</a:t>
          </a:r>
          <a:endParaRPr lang="en-NG" b="1" dirty="0"/>
        </a:p>
      </dgm:t>
    </dgm:pt>
    <dgm:pt modelId="{5BB6FF4B-792E-4A8B-8E20-34F8D6A5B9D4}" type="par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07AFB46-2364-49BC-BDB2-0B4EFCE1B825}" type="sib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AAD4AC7-EA75-49F9-B45B-AD20CD28A83A}">
      <dgm:prSet phldrT="[Text]" custT="1"/>
      <dgm:spPr/>
      <dgm:t>
        <a:bodyPr anchor="ctr"/>
        <a:lstStyle/>
        <a:p>
          <a:pPr algn="r"/>
          <a:r>
            <a:rPr lang="en-US" sz="1600" b="1" dirty="0"/>
            <a:t>7 feeders</a:t>
          </a:r>
          <a:endParaRPr lang="en-NG" sz="1600" b="1" dirty="0"/>
        </a:p>
      </dgm:t>
    </dgm:pt>
    <dgm:pt modelId="{3975233D-55D4-4403-B8A0-05ED7D8F8B3E}" type="par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624BD0BD-D5FE-4216-8DCB-0895A10DA799}" type="sib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05E543F3-8AF3-4604-BBBF-37A85A5D0A28}">
      <dgm:prSet phldrT="[Text]"/>
      <dgm:spPr/>
      <dgm:t>
        <a:bodyPr/>
        <a:lstStyle/>
        <a:p>
          <a:pPr algn="l"/>
          <a:r>
            <a:rPr lang="en-US" b="1" dirty="0"/>
            <a:t>Ogui District -Enugu</a:t>
          </a:r>
          <a:endParaRPr lang="en-NG" b="1" dirty="0"/>
        </a:p>
      </dgm:t>
    </dgm:pt>
    <dgm:pt modelId="{A4CA2633-17EB-4546-A3DE-E7BB2091F983}" type="par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C1DC02B4-3F3C-4186-B1BE-DB90C04FD15E}" type="sib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18B27665-75D0-4E15-B210-513BE7A2603D}">
      <dgm:prSet phldrT="[Text]" custT="1"/>
      <dgm:spPr/>
      <dgm:t>
        <a:bodyPr anchor="ctr"/>
        <a:lstStyle/>
        <a:p>
          <a:pPr algn="l"/>
          <a:r>
            <a:rPr lang="en-US" sz="1600" b="1" dirty="0"/>
            <a:t>15 Feeders</a:t>
          </a:r>
          <a:endParaRPr lang="en-NG" sz="1600" b="1" dirty="0"/>
        </a:p>
      </dgm:t>
    </dgm:pt>
    <dgm:pt modelId="{4EB5E3FD-D1AC-403B-A7E2-D0F12A56621A}" type="par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3A2A192E-E861-487A-9F79-ABCB28D70D36}" type="sib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589EEA08-F1C5-4DF4-BDAC-2BE2A093185D}">
      <dgm:prSet phldrT="[Text]" custT="1"/>
      <dgm:spPr/>
      <dgm:t>
        <a:bodyPr/>
        <a:lstStyle/>
        <a:p>
          <a:pPr algn="r"/>
          <a:r>
            <a:rPr lang="en-US" sz="1600" b="1" dirty="0"/>
            <a:t>Band C</a:t>
          </a:r>
          <a:endParaRPr lang="en-NG" sz="1600" b="1" dirty="0"/>
        </a:p>
      </dgm:t>
    </dgm:pt>
    <dgm:pt modelId="{DBBE708D-BF9D-4AC5-B693-6E2BB38E5A09}" type="par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DDC54FD0-0279-4A9A-95FF-5E56EF02B55D}" type="sib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85A775EF-ECFB-4636-97B8-5B3F4DAB4014}">
      <dgm:prSet phldrT="[Text]" custT="1"/>
      <dgm:spPr/>
      <dgm:t>
        <a:bodyPr/>
        <a:lstStyle/>
        <a:p>
          <a:pPr algn="r"/>
          <a:r>
            <a:rPr lang="en-US" sz="1600" b="1" dirty="0"/>
            <a:t>N209.87m</a:t>
          </a:r>
          <a:endParaRPr lang="en-NG" sz="1600" b="1" dirty="0"/>
        </a:p>
      </dgm:t>
    </dgm:pt>
    <dgm:pt modelId="{D123CA3B-260C-46DE-88C7-3227ED4DBCD3}" type="par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D60A0620-00C9-4842-A923-9FFA946890C2}" type="sib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EEFD3AF4-8DCC-4C54-B76F-A714EB86E87F}">
      <dgm:prSet phldrT="[Text]" custT="1"/>
      <dgm:spPr/>
      <dgm:t>
        <a:bodyPr/>
        <a:lstStyle/>
        <a:p>
          <a:pPr algn="r"/>
          <a:r>
            <a:rPr lang="en-US" sz="1600" b="1" dirty="0"/>
            <a:t>36%</a:t>
          </a:r>
          <a:endParaRPr lang="en-NG" sz="1600" b="1" dirty="0"/>
        </a:p>
      </dgm:t>
    </dgm:pt>
    <dgm:pt modelId="{E367E26B-9221-46BF-917A-E4451F6CEACC}" type="par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AFF2B2C7-E32C-4CB1-9034-C57F8B104511}" type="sib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456DEEAF-63A4-4534-947D-415663CFE440}">
      <dgm:prSet phldrT="[Text]" custT="1"/>
      <dgm:spPr/>
      <dgm:t>
        <a:bodyPr/>
        <a:lstStyle/>
        <a:p>
          <a:pPr algn="l"/>
          <a:r>
            <a:rPr lang="en-US" sz="1600" b="1" dirty="0"/>
            <a:t>Band C</a:t>
          </a:r>
          <a:endParaRPr lang="en-NG" sz="1600" b="1" dirty="0"/>
        </a:p>
      </dgm:t>
    </dgm:pt>
    <dgm:pt modelId="{53F61590-3279-46A8-B4DC-9587FF79B054}" type="par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F81F8975-113B-422E-91AB-A4EE1B6E7EDD}" type="sib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D05E0B9D-630D-4449-B992-1FFCB34789DE}">
      <dgm:prSet phldrT="[Text]" custT="1"/>
      <dgm:spPr/>
      <dgm:t>
        <a:bodyPr/>
        <a:lstStyle/>
        <a:p>
          <a:pPr algn="l"/>
          <a:r>
            <a:rPr lang="en-US" sz="1600" b="1" dirty="0"/>
            <a:t>N198.9m</a:t>
          </a:r>
          <a:endParaRPr lang="en-NG" sz="1600" b="1" dirty="0"/>
        </a:p>
      </dgm:t>
    </dgm:pt>
    <dgm:pt modelId="{D694C53F-2BB6-4B13-BF7F-5B87FC57FAF8}" type="par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DFFFBDC3-E1BD-4573-81C1-E7492DC46F6A}" type="sib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38B12E91-9A07-4A01-846F-E4F82833854B}">
      <dgm:prSet phldrT="[Text]" custT="1"/>
      <dgm:spPr/>
      <dgm:t>
        <a:bodyPr/>
        <a:lstStyle/>
        <a:p>
          <a:pPr algn="l"/>
          <a:r>
            <a:rPr lang="en-US" sz="1600" b="1" dirty="0"/>
            <a:t>50%</a:t>
          </a:r>
          <a:endParaRPr lang="en-NG" sz="1000" b="1" dirty="0"/>
        </a:p>
      </dgm:t>
    </dgm:pt>
    <dgm:pt modelId="{954EA18F-C840-419A-8170-BA738E881F1C}" type="par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0ACDD99-4699-4210-B76B-74453CD36C34}" type="sib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BE46B6B-3F9B-4B6F-AC6D-446BA3693169}">
      <dgm:prSet phldrT="[Text]" custT="1"/>
      <dgm:spPr/>
      <dgm:t>
        <a:bodyPr anchor="ctr"/>
        <a:lstStyle/>
        <a:p>
          <a:pPr algn="r"/>
          <a:r>
            <a:rPr lang="en-US" sz="1600" b="1" dirty="0"/>
            <a:t>Band C</a:t>
          </a:r>
          <a:endParaRPr lang="en-NG" sz="1600" b="1" dirty="0"/>
        </a:p>
      </dgm:t>
    </dgm:pt>
    <dgm:pt modelId="{BE52174B-CD1C-407E-8D74-6C5EFBE1CD18}" type="parTrans" cxnId="{A373A182-1D77-4A97-8770-B0D310DC2F18}">
      <dgm:prSet/>
      <dgm:spPr/>
      <dgm:t>
        <a:bodyPr/>
        <a:lstStyle/>
        <a:p>
          <a:pPr algn="l"/>
          <a:endParaRPr lang="en-NG"/>
        </a:p>
      </dgm:t>
    </dgm:pt>
    <dgm:pt modelId="{B424564D-CE97-4E9C-9C7E-661209933E17}" type="sibTrans" cxnId="{A373A182-1D77-4A97-8770-B0D310DC2F18}">
      <dgm:prSet/>
      <dgm:spPr/>
      <dgm:t>
        <a:bodyPr/>
        <a:lstStyle/>
        <a:p>
          <a:pPr algn="l"/>
          <a:endParaRPr lang="en-NG"/>
        </a:p>
      </dgm:t>
    </dgm:pt>
    <dgm:pt modelId="{CCB1FFBB-E51B-4747-A87F-876827335B66}">
      <dgm:prSet phldrT="[Text]" custT="1"/>
      <dgm:spPr/>
      <dgm:t>
        <a:bodyPr anchor="ctr"/>
        <a:lstStyle/>
        <a:p>
          <a:pPr algn="r"/>
          <a:r>
            <a:rPr lang="en-US" sz="1600" b="1" dirty="0"/>
            <a:t>N393m</a:t>
          </a:r>
          <a:endParaRPr lang="en-NG" sz="1600" b="1" dirty="0"/>
        </a:p>
      </dgm:t>
    </dgm:pt>
    <dgm:pt modelId="{5B55EB54-F776-4491-BF9C-555072C1AFA4}" type="parTrans" cxnId="{74872A65-B539-4131-B3D7-D98FFE71880C}">
      <dgm:prSet/>
      <dgm:spPr/>
      <dgm:t>
        <a:bodyPr/>
        <a:lstStyle/>
        <a:p>
          <a:pPr algn="l"/>
          <a:endParaRPr lang="en-NG"/>
        </a:p>
      </dgm:t>
    </dgm:pt>
    <dgm:pt modelId="{532E032B-961A-4A83-956B-C009D05EBBF2}" type="sibTrans" cxnId="{74872A65-B539-4131-B3D7-D98FFE71880C}">
      <dgm:prSet/>
      <dgm:spPr/>
      <dgm:t>
        <a:bodyPr/>
        <a:lstStyle/>
        <a:p>
          <a:pPr algn="l"/>
          <a:endParaRPr lang="en-NG"/>
        </a:p>
      </dgm:t>
    </dgm:pt>
    <dgm:pt modelId="{65433E4F-AA85-4F6A-AA47-81CB4F55307F}">
      <dgm:prSet phldrT="[Text]" custT="1"/>
      <dgm:spPr/>
      <dgm:t>
        <a:bodyPr anchor="ctr"/>
        <a:lstStyle/>
        <a:p>
          <a:pPr algn="r"/>
          <a:r>
            <a:rPr lang="en-US" sz="1600" b="1" dirty="0"/>
            <a:t>51%</a:t>
          </a:r>
          <a:endParaRPr lang="en-NG" sz="1400" b="1" dirty="0"/>
        </a:p>
      </dgm:t>
    </dgm:pt>
    <dgm:pt modelId="{B3AE2D52-223A-4776-8915-89F5A88F7435}" type="parTrans" cxnId="{99588749-C5D7-481D-A974-AD8FE3ACE67A}">
      <dgm:prSet/>
      <dgm:spPr/>
      <dgm:t>
        <a:bodyPr/>
        <a:lstStyle/>
        <a:p>
          <a:pPr algn="l"/>
          <a:endParaRPr lang="en-NG"/>
        </a:p>
      </dgm:t>
    </dgm:pt>
    <dgm:pt modelId="{72CD2A94-4CCC-4F2D-816F-B40EA431EE2C}" type="sibTrans" cxnId="{99588749-C5D7-481D-A974-AD8FE3ACE67A}">
      <dgm:prSet/>
      <dgm:spPr/>
      <dgm:t>
        <a:bodyPr/>
        <a:lstStyle/>
        <a:p>
          <a:pPr algn="l"/>
          <a:endParaRPr lang="en-NG"/>
        </a:p>
      </dgm:t>
    </dgm:pt>
    <dgm:pt modelId="{5330145D-EB39-4E49-BBD6-7298274869C6}">
      <dgm:prSet phldrT="[Text]" custT="1"/>
      <dgm:spPr/>
      <dgm:t>
        <a:bodyPr anchor="ctr"/>
        <a:lstStyle/>
        <a:p>
          <a:pPr algn="l"/>
          <a:r>
            <a:rPr lang="en-US" sz="1600" b="1" dirty="0"/>
            <a:t>Band C</a:t>
          </a:r>
          <a:endParaRPr lang="en-NG" sz="1600" b="1" dirty="0"/>
        </a:p>
      </dgm:t>
    </dgm:pt>
    <dgm:pt modelId="{53B96A8B-6F9B-4F69-807B-CF68D3EBF769}" type="parTrans" cxnId="{4E5EAEF4-CD79-48BF-80BE-F49983DB6DB4}">
      <dgm:prSet/>
      <dgm:spPr/>
      <dgm:t>
        <a:bodyPr/>
        <a:lstStyle/>
        <a:p>
          <a:pPr algn="l"/>
          <a:endParaRPr lang="en-NG"/>
        </a:p>
      </dgm:t>
    </dgm:pt>
    <dgm:pt modelId="{3331AA50-A6BB-46A1-BB04-627C9A53D36A}" type="sibTrans" cxnId="{4E5EAEF4-CD79-48BF-80BE-F49983DB6DB4}">
      <dgm:prSet/>
      <dgm:spPr/>
      <dgm:t>
        <a:bodyPr/>
        <a:lstStyle/>
        <a:p>
          <a:pPr algn="l"/>
          <a:endParaRPr lang="en-NG"/>
        </a:p>
      </dgm:t>
    </dgm:pt>
    <dgm:pt modelId="{A7913BC1-250B-4365-BCA0-56ED49757060}">
      <dgm:prSet phldrT="[Text]" custT="1"/>
      <dgm:spPr/>
      <dgm:t>
        <a:bodyPr anchor="ctr"/>
        <a:lstStyle/>
        <a:p>
          <a:pPr algn="l"/>
          <a:r>
            <a:rPr lang="en-US" sz="1600" b="1" dirty="0"/>
            <a:t>N790.8m</a:t>
          </a:r>
          <a:endParaRPr lang="en-NG" sz="1600" b="1" dirty="0"/>
        </a:p>
      </dgm:t>
    </dgm:pt>
    <dgm:pt modelId="{02E01092-469E-48CC-B5CC-8C2DE0E5A2ED}" type="parTrans" cxnId="{A70CF917-E1FB-45AF-936B-2A036B4C75AA}">
      <dgm:prSet/>
      <dgm:spPr/>
      <dgm:t>
        <a:bodyPr/>
        <a:lstStyle/>
        <a:p>
          <a:pPr algn="l"/>
          <a:endParaRPr lang="en-NG"/>
        </a:p>
      </dgm:t>
    </dgm:pt>
    <dgm:pt modelId="{A0536D42-60E0-4537-91F2-6309E8882EB0}" type="sibTrans" cxnId="{A70CF917-E1FB-45AF-936B-2A036B4C75AA}">
      <dgm:prSet/>
      <dgm:spPr/>
      <dgm:t>
        <a:bodyPr/>
        <a:lstStyle/>
        <a:p>
          <a:pPr algn="l"/>
          <a:endParaRPr lang="en-NG"/>
        </a:p>
      </dgm:t>
    </dgm:pt>
    <dgm:pt modelId="{DC76CCC6-307F-47C4-A737-5984A2AD2B95}">
      <dgm:prSet phldrT="[Text]" custT="1"/>
      <dgm:spPr/>
      <dgm:t>
        <a:bodyPr anchor="ctr"/>
        <a:lstStyle/>
        <a:p>
          <a:pPr algn="l"/>
          <a:r>
            <a:rPr lang="en-US" sz="1600" b="1" dirty="0"/>
            <a:t>46%</a:t>
          </a:r>
          <a:endParaRPr lang="en-NG" sz="1200" b="1" dirty="0"/>
        </a:p>
      </dgm:t>
    </dgm:pt>
    <dgm:pt modelId="{FBE00D73-219A-41C7-BA30-A12DE7103B1F}" type="parTrans" cxnId="{FBA8C7C7-C977-42CE-909A-FA6F0362F1CA}">
      <dgm:prSet/>
      <dgm:spPr/>
      <dgm:t>
        <a:bodyPr/>
        <a:lstStyle/>
        <a:p>
          <a:pPr algn="l"/>
          <a:endParaRPr lang="en-NG"/>
        </a:p>
      </dgm:t>
    </dgm:pt>
    <dgm:pt modelId="{87F2587E-FF69-4781-A68D-26BE46ECA423}" type="sibTrans" cxnId="{FBA8C7C7-C977-42CE-909A-FA6F0362F1CA}">
      <dgm:prSet/>
      <dgm:spPr/>
      <dgm:t>
        <a:bodyPr/>
        <a:lstStyle/>
        <a:p>
          <a:pPr algn="l"/>
          <a:endParaRPr lang="en-NG"/>
        </a:p>
      </dgm:t>
    </dgm:pt>
    <dgm:pt modelId="{BF3DFBDC-0CC9-4B0C-9922-32C07B627B7D}" type="pres">
      <dgm:prSet presAssocID="{E3E7B222-3FB8-42E5-B581-3DB0B4610B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A691165-61D7-4676-B149-CF136872BF91}" type="pres">
      <dgm:prSet presAssocID="{E3E7B222-3FB8-42E5-B581-3DB0B4610BA8}" presName="children" presStyleCnt="0"/>
      <dgm:spPr/>
    </dgm:pt>
    <dgm:pt modelId="{D6567263-CBD7-425E-A839-09C9598E2DB5}" type="pres">
      <dgm:prSet presAssocID="{E3E7B222-3FB8-42E5-B581-3DB0B4610BA8}" presName="child1group" presStyleCnt="0"/>
      <dgm:spPr/>
    </dgm:pt>
    <dgm:pt modelId="{F5F79AC8-13AA-4370-8F58-F53CDB7B17E1}" type="pres">
      <dgm:prSet presAssocID="{E3E7B222-3FB8-42E5-B581-3DB0B4610BA8}" presName="child1" presStyleLbl="bgAcc1" presStyleIdx="0" presStyleCnt="4"/>
      <dgm:spPr/>
    </dgm:pt>
    <dgm:pt modelId="{B94069AE-FE76-4549-984A-C21B51245039}" type="pres">
      <dgm:prSet presAssocID="{E3E7B222-3FB8-42E5-B581-3DB0B4610BA8}" presName="child1Text" presStyleLbl="bgAcc1" presStyleIdx="0" presStyleCnt="4">
        <dgm:presLayoutVars>
          <dgm:bulletEnabled val="1"/>
        </dgm:presLayoutVars>
      </dgm:prSet>
      <dgm:spPr/>
    </dgm:pt>
    <dgm:pt modelId="{DE83682C-EF3A-41D8-B20E-9F883AE83194}" type="pres">
      <dgm:prSet presAssocID="{E3E7B222-3FB8-42E5-B581-3DB0B4610BA8}" presName="child2group" presStyleCnt="0"/>
      <dgm:spPr/>
    </dgm:pt>
    <dgm:pt modelId="{E812BDB9-A9A6-49C7-9D98-0DBCE2B31248}" type="pres">
      <dgm:prSet presAssocID="{E3E7B222-3FB8-42E5-B581-3DB0B4610BA8}" presName="child2" presStyleLbl="bgAcc1" presStyleIdx="1" presStyleCnt="4"/>
      <dgm:spPr/>
    </dgm:pt>
    <dgm:pt modelId="{69372C4F-CEC6-4E49-8C4F-C8C0079F2373}" type="pres">
      <dgm:prSet presAssocID="{E3E7B222-3FB8-42E5-B581-3DB0B4610BA8}" presName="child2Text" presStyleLbl="bgAcc1" presStyleIdx="1" presStyleCnt="4">
        <dgm:presLayoutVars>
          <dgm:bulletEnabled val="1"/>
        </dgm:presLayoutVars>
      </dgm:prSet>
      <dgm:spPr/>
    </dgm:pt>
    <dgm:pt modelId="{4B191868-432B-4D9E-86BD-39D1A5CEC044}" type="pres">
      <dgm:prSet presAssocID="{E3E7B222-3FB8-42E5-B581-3DB0B4610BA8}" presName="child3group" presStyleCnt="0"/>
      <dgm:spPr/>
    </dgm:pt>
    <dgm:pt modelId="{9BD0E808-F71D-4162-B0D4-07334512A11F}" type="pres">
      <dgm:prSet presAssocID="{E3E7B222-3FB8-42E5-B581-3DB0B4610BA8}" presName="child3" presStyleLbl="bgAcc1" presStyleIdx="2" presStyleCnt="4" custLinFactNeighborX="96" custLinFactNeighborY="4517"/>
      <dgm:spPr/>
    </dgm:pt>
    <dgm:pt modelId="{AD2F3A58-96AF-48F2-A2E0-60665BC2588D}" type="pres">
      <dgm:prSet presAssocID="{E3E7B222-3FB8-42E5-B581-3DB0B4610BA8}" presName="child3Text" presStyleLbl="bgAcc1" presStyleIdx="2" presStyleCnt="4">
        <dgm:presLayoutVars>
          <dgm:bulletEnabled val="1"/>
        </dgm:presLayoutVars>
      </dgm:prSet>
      <dgm:spPr/>
    </dgm:pt>
    <dgm:pt modelId="{21331366-6664-4255-9803-E73EE2E69EA3}" type="pres">
      <dgm:prSet presAssocID="{E3E7B222-3FB8-42E5-B581-3DB0B4610BA8}" presName="child4group" presStyleCnt="0"/>
      <dgm:spPr/>
    </dgm:pt>
    <dgm:pt modelId="{D9CC8666-5644-4AAD-A196-0048B1A54576}" type="pres">
      <dgm:prSet presAssocID="{E3E7B222-3FB8-42E5-B581-3DB0B4610BA8}" presName="child4" presStyleLbl="bgAcc1" presStyleIdx="3" presStyleCnt="4"/>
      <dgm:spPr/>
    </dgm:pt>
    <dgm:pt modelId="{2325F3D1-277C-4C0A-AC89-BCEF52165A57}" type="pres">
      <dgm:prSet presAssocID="{E3E7B222-3FB8-42E5-B581-3DB0B4610BA8}" presName="child4Text" presStyleLbl="bgAcc1" presStyleIdx="3" presStyleCnt="4">
        <dgm:presLayoutVars>
          <dgm:bulletEnabled val="1"/>
        </dgm:presLayoutVars>
      </dgm:prSet>
      <dgm:spPr/>
    </dgm:pt>
    <dgm:pt modelId="{CC4FF17C-E562-43EC-A9D7-904E74A1413F}" type="pres">
      <dgm:prSet presAssocID="{E3E7B222-3FB8-42E5-B581-3DB0B4610BA8}" presName="childPlaceholder" presStyleCnt="0"/>
      <dgm:spPr/>
    </dgm:pt>
    <dgm:pt modelId="{58C4DE95-C7CB-46D9-A51A-F8E528FDE85F}" type="pres">
      <dgm:prSet presAssocID="{E3E7B222-3FB8-42E5-B581-3DB0B4610BA8}" presName="circle" presStyleCnt="0"/>
      <dgm:spPr/>
    </dgm:pt>
    <dgm:pt modelId="{E610BE35-578F-4CCE-8B73-04721F335C95}" type="pres">
      <dgm:prSet presAssocID="{E3E7B222-3FB8-42E5-B581-3DB0B4610BA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3A48E0A-8C43-4BEA-95B6-2409040E639C}" type="pres">
      <dgm:prSet presAssocID="{E3E7B222-3FB8-42E5-B581-3DB0B4610BA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B5F8A79-AFAD-4086-A165-8369A247E03E}" type="pres">
      <dgm:prSet presAssocID="{E3E7B222-3FB8-42E5-B581-3DB0B4610BA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D8F2703-FC96-4C8D-B6F7-8AD9883EE54D}" type="pres">
      <dgm:prSet presAssocID="{E3E7B222-3FB8-42E5-B581-3DB0B4610BA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0B838C4-2622-48D3-8FA6-159B908BAD3A}" type="pres">
      <dgm:prSet presAssocID="{E3E7B222-3FB8-42E5-B581-3DB0B4610BA8}" presName="quadrantPlaceholder" presStyleCnt="0"/>
      <dgm:spPr/>
    </dgm:pt>
    <dgm:pt modelId="{A563C59C-8E1B-42D2-9B3A-C8283AD16297}" type="pres">
      <dgm:prSet presAssocID="{E3E7B222-3FB8-42E5-B581-3DB0B4610BA8}" presName="center1" presStyleLbl="fgShp" presStyleIdx="0" presStyleCnt="2"/>
      <dgm:spPr/>
    </dgm:pt>
    <dgm:pt modelId="{99880632-5EB4-474A-B006-9D07BB9A8AA0}" type="pres">
      <dgm:prSet presAssocID="{E3E7B222-3FB8-42E5-B581-3DB0B4610BA8}" presName="center2" presStyleLbl="fgShp" presStyleIdx="1" presStyleCnt="2"/>
      <dgm:spPr/>
    </dgm:pt>
  </dgm:ptLst>
  <dgm:cxnLst>
    <dgm:cxn modelId="{8DF9CD04-9A45-4FF7-A1B7-550855714E15}" type="presOf" srcId="{589EEA08-F1C5-4DF4-BDAC-2BE2A093185D}" destId="{E812BDB9-A9A6-49C7-9D98-0DBCE2B31248}" srcOrd="0" destOrd="1" presId="urn:microsoft.com/office/officeart/2005/8/layout/cycle4"/>
    <dgm:cxn modelId="{F4DF7408-9890-4E14-8EFB-F6DE4FC82E1C}" type="presOf" srcId="{38B12E91-9A07-4A01-846F-E4F82833854B}" destId="{F5F79AC8-13AA-4370-8F58-F53CDB7B17E1}" srcOrd="0" destOrd="3" presId="urn:microsoft.com/office/officeart/2005/8/layout/cycle4"/>
    <dgm:cxn modelId="{A89BCE0B-BB6B-4C23-9E93-8A09DE70ABB1}" type="presOf" srcId="{65433E4F-AA85-4F6A-AA47-81CB4F55307F}" destId="{9BD0E808-F71D-4162-B0D4-07334512A11F}" srcOrd="0" destOrd="3" presId="urn:microsoft.com/office/officeart/2005/8/layout/cycle4"/>
    <dgm:cxn modelId="{176B120D-90B2-47B8-8138-2A0A708C9296}" srcId="{E3E7B222-3FB8-42E5-B581-3DB0B4610BA8}" destId="{422E7F1D-23C5-4F0F-8268-560CE17AB4CE}" srcOrd="0" destOrd="0" parTransId="{E6211C53-256F-47C0-AE11-AFFDC434EC40}" sibTransId="{83ACF63D-D2B7-44F5-8789-6BA0499E4210}"/>
    <dgm:cxn modelId="{F5BC4C0E-AF0F-4FA1-A89E-B030208358CA}" srcId="{E3E7B222-3FB8-42E5-B581-3DB0B4610BA8}" destId="{AF4F98D6-5460-4F96-A12E-DF067E7DCC08}" srcOrd="2" destOrd="0" parTransId="{5BB6FF4B-792E-4A8B-8E20-34F8D6A5B9D4}" sibTransId="{207AFB46-2364-49BC-BDB2-0B4EFCE1B825}"/>
    <dgm:cxn modelId="{61DD890E-0118-4C7F-B0B2-0F722C4377D7}" type="presOf" srcId="{EEFD3AF4-8DCC-4C54-B76F-A714EB86E87F}" destId="{69372C4F-CEC6-4E49-8C4F-C8C0079F2373}" srcOrd="1" destOrd="3" presId="urn:microsoft.com/office/officeart/2005/8/layout/cycle4"/>
    <dgm:cxn modelId="{C80E9C13-E80B-4E7F-85CF-8806150F6107}" srcId="{E3E7B222-3FB8-42E5-B581-3DB0B4610BA8}" destId="{6B818AB7-DDA4-4044-B82D-D73941A34C76}" srcOrd="1" destOrd="0" parTransId="{757FE305-E6BC-42AE-B479-FE98CF757DAD}" sibTransId="{006AEDA3-BAF9-4698-9159-D13398439789}"/>
    <dgm:cxn modelId="{A017B415-8FF9-4F10-B46A-55922BC5008F}" type="presOf" srcId="{D05E0B9D-630D-4449-B992-1FFCB34789DE}" destId="{F5F79AC8-13AA-4370-8F58-F53CDB7B17E1}" srcOrd="0" destOrd="2" presId="urn:microsoft.com/office/officeart/2005/8/layout/cycle4"/>
    <dgm:cxn modelId="{A70CF917-E1FB-45AF-936B-2A036B4C75AA}" srcId="{05E543F3-8AF3-4604-BBBF-37A85A5D0A28}" destId="{A7913BC1-250B-4365-BCA0-56ED49757060}" srcOrd="2" destOrd="0" parTransId="{02E01092-469E-48CC-B5CC-8C2DE0E5A2ED}" sibTransId="{A0536D42-60E0-4537-91F2-6309E8882EB0}"/>
    <dgm:cxn modelId="{3E6BEC1D-BD33-4FA6-BCBB-5CFC98363FA4}" type="presOf" srcId="{AF4F98D6-5460-4F96-A12E-DF067E7DCC08}" destId="{CB5F8A79-AFAD-4086-A165-8369A247E03E}" srcOrd="0" destOrd="0" presId="urn:microsoft.com/office/officeart/2005/8/layout/cycle4"/>
    <dgm:cxn modelId="{8F2BA825-8620-47CA-9D09-376B24BC8299}" type="presOf" srcId="{5330145D-EB39-4E49-BBD6-7298274869C6}" destId="{D9CC8666-5644-4AAD-A196-0048B1A54576}" srcOrd="0" destOrd="1" presId="urn:microsoft.com/office/officeart/2005/8/layout/cycle4"/>
    <dgm:cxn modelId="{28524029-1C55-454B-8C1E-4FDCD8DC317A}" type="presOf" srcId="{BBE46B6B-3F9B-4B6F-AC6D-446BA3693169}" destId="{9BD0E808-F71D-4162-B0D4-07334512A11F}" srcOrd="0" destOrd="1" presId="urn:microsoft.com/office/officeart/2005/8/layout/cycle4"/>
    <dgm:cxn modelId="{FE9BF12B-1424-4F6F-9459-09949BBA2404}" type="presOf" srcId="{E35AB6E3-0033-4E70-9317-C6AD56812230}" destId="{E812BDB9-A9A6-49C7-9D98-0DBCE2B31248}" srcOrd="0" destOrd="0" presId="urn:microsoft.com/office/officeart/2005/8/layout/cycle4"/>
    <dgm:cxn modelId="{511B5E2C-B547-42F9-BDA7-998D9C9A0ECD}" type="presOf" srcId="{E3E7B222-3FB8-42E5-B581-3DB0B4610BA8}" destId="{BF3DFBDC-0CC9-4B0C-9922-32C07B627B7D}" srcOrd="0" destOrd="0" presId="urn:microsoft.com/office/officeart/2005/8/layout/cycle4"/>
    <dgm:cxn modelId="{8997D92D-C49E-4D59-A6D7-0F199862A726}" type="presOf" srcId="{2AAD4AC7-EA75-49F9-B45B-AD20CD28A83A}" destId="{9BD0E808-F71D-4162-B0D4-07334512A11F}" srcOrd="0" destOrd="0" presId="urn:microsoft.com/office/officeart/2005/8/layout/cycle4"/>
    <dgm:cxn modelId="{B4D5EE2E-830C-4D30-B226-D55616A406B2}" type="presOf" srcId="{00B57DB8-1B39-457C-8F4C-FD045806CAC6}" destId="{F5F79AC8-13AA-4370-8F58-F53CDB7B17E1}" srcOrd="0" destOrd="0" presId="urn:microsoft.com/office/officeart/2005/8/layout/cycle4"/>
    <dgm:cxn modelId="{AF9B9A32-241D-442A-A642-B6F8877B1D82}" type="presOf" srcId="{2AAD4AC7-EA75-49F9-B45B-AD20CD28A83A}" destId="{AD2F3A58-96AF-48F2-A2E0-60665BC2588D}" srcOrd="1" destOrd="0" presId="urn:microsoft.com/office/officeart/2005/8/layout/cycle4"/>
    <dgm:cxn modelId="{F8E6A133-2EA8-4482-8805-A7CC97BD861A}" type="presOf" srcId="{DC76CCC6-307F-47C4-A737-5984A2AD2B95}" destId="{2325F3D1-277C-4C0A-AC89-BCEF52165A57}" srcOrd="1" destOrd="3" presId="urn:microsoft.com/office/officeart/2005/8/layout/cycle4"/>
    <dgm:cxn modelId="{7DCFB933-78B1-4CD5-AD31-22E8E47337DA}" srcId="{422E7F1D-23C5-4F0F-8268-560CE17AB4CE}" destId="{38B12E91-9A07-4A01-846F-E4F82833854B}" srcOrd="3" destOrd="0" parTransId="{954EA18F-C840-419A-8170-BA738E881F1C}" sibTransId="{B0ACDD99-4699-4210-B76B-74453CD36C34}"/>
    <dgm:cxn modelId="{5884E635-10EE-45FD-88EE-BB145B384AB8}" srcId="{6B818AB7-DDA4-4044-B82D-D73941A34C76}" destId="{EEFD3AF4-8DCC-4C54-B76F-A714EB86E87F}" srcOrd="3" destOrd="0" parTransId="{E367E26B-9221-46BF-917A-E4451F6CEACC}" sibTransId="{AFF2B2C7-E32C-4CB1-9034-C57F8B104511}"/>
    <dgm:cxn modelId="{75A66E3D-05B8-4C2A-B0F2-9DB5A6F7B2AD}" type="presOf" srcId="{EEFD3AF4-8DCC-4C54-B76F-A714EB86E87F}" destId="{E812BDB9-A9A6-49C7-9D98-0DBCE2B31248}" srcOrd="0" destOrd="3" presId="urn:microsoft.com/office/officeart/2005/8/layout/cycle4"/>
    <dgm:cxn modelId="{59AD715B-B429-4566-9320-F52E64FB5262}" srcId="{6B818AB7-DDA4-4044-B82D-D73941A34C76}" destId="{E35AB6E3-0033-4E70-9317-C6AD56812230}" srcOrd="0" destOrd="0" parTransId="{92EFC361-7603-4E54-BC45-FFFCB533F344}" sibTransId="{143CEE86-7BDE-4CBA-AE37-C9DDB33FC90A}"/>
    <dgm:cxn modelId="{9FE2115C-789A-4741-BCD3-5FF1002CF571}" srcId="{05E543F3-8AF3-4604-BBBF-37A85A5D0A28}" destId="{18B27665-75D0-4E15-B210-513BE7A2603D}" srcOrd="0" destOrd="0" parTransId="{4EB5E3FD-D1AC-403B-A7E2-D0F12A56621A}" sibTransId="{3A2A192E-E861-487A-9F79-ABCB28D70D36}"/>
    <dgm:cxn modelId="{484DFB5C-15D7-4ACB-BBE3-6AA619E2F5BA}" type="presOf" srcId="{18B27665-75D0-4E15-B210-513BE7A2603D}" destId="{D9CC8666-5644-4AAD-A196-0048B1A54576}" srcOrd="0" destOrd="0" presId="urn:microsoft.com/office/officeart/2005/8/layout/cycle4"/>
    <dgm:cxn modelId="{74872A65-B539-4131-B3D7-D98FFE71880C}" srcId="{AF4F98D6-5460-4F96-A12E-DF067E7DCC08}" destId="{CCB1FFBB-E51B-4747-A87F-876827335B66}" srcOrd="2" destOrd="0" parTransId="{5B55EB54-F776-4491-BF9C-555072C1AFA4}" sibTransId="{532E032B-961A-4A83-956B-C009D05EBBF2}"/>
    <dgm:cxn modelId="{43C8E547-2DB8-43D8-8C3B-DCD0857E747A}" srcId="{422E7F1D-23C5-4F0F-8268-560CE17AB4CE}" destId="{456DEEAF-63A4-4534-947D-415663CFE440}" srcOrd="1" destOrd="0" parTransId="{53F61590-3279-46A8-B4DC-9587FF79B054}" sibTransId="{F81F8975-113B-422E-91AB-A4EE1B6E7EDD}"/>
    <dgm:cxn modelId="{99588749-C5D7-481D-A974-AD8FE3ACE67A}" srcId="{AF4F98D6-5460-4F96-A12E-DF067E7DCC08}" destId="{65433E4F-AA85-4F6A-AA47-81CB4F55307F}" srcOrd="3" destOrd="0" parTransId="{B3AE2D52-223A-4776-8915-89F5A88F7435}" sibTransId="{72CD2A94-4CCC-4F2D-816F-B40EA431EE2C}"/>
    <dgm:cxn modelId="{5827E349-6504-4817-88A0-0EEB5E3FF0FC}" type="presOf" srcId="{CCB1FFBB-E51B-4747-A87F-876827335B66}" destId="{9BD0E808-F71D-4162-B0D4-07334512A11F}" srcOrd="0" destOrd="2" presId="urn:microsoft.com/office/officeart/2005/8/layout/cycle4"/>
    <dgm:cxn modelId="{CC7BA553-5497-47D2-BBED-561E8C261DD2}" type="presOf" srcId="{456DEEAF-63A4-4534-947D-415663CFE440}" destId="{B94069AE-FE76-4549-984A-C21B51245039}" srcOrd="1" destOrd="1" presId="urn:microsoft.com/office/officeart/2005/8/layout/cycle4"/>
    <dgm:cxn modelId="{60AFFF78-21E8-4826-8518-8D194C7BFD4C}" type="presOf" srcId="{00B57DB8-1B39-457C-8F4C-FD045806CAC6}" destId="{B94069AE-FE76-4549-984A-C21B51245039}" srcOrd="1" destOrd="0" presId="urn:microsoft.com/office/officeart/2005/8/layout/cycle4"/>
    <dgm:cxn modelId="{7F526079-70DB-44A3-ABEF-609AFAF02D91}" srcId="{422E7F1D-23C5-4F0F-8268-560CE17AB4CE}" destId="{00B57DB8-1B39-457C-8F4C-FD045806CAC6}" srcOrd="0" destOrd="0" parTransId="{42BE19AC-8B85-49FD-A71C-1E7051D3FD16}" sibTransId="{7B2A8E1A-ABB6-4DE1-A8BC-C5AE368FA6D4}"/>
    <dgm:cxn modelId="{FE31897A-FD82-48D5-9716-612922D9F984}" type="presOf" srcId="{38B12E91-9A07-4A01-846F-E4F82833854B}" destId="{B94069AE-FE76-4549-984A-C21B51245039}" srcOrd="1" destOrd="3" presId="urn:microsoft.com/office/officeart/2005/8/layout/cycle4"/>
    <dgm:cxn modelId="{EEE70E7B-3571-4A16-80ED-2F15CB28E0E0}" type="presOf" srcId="{E35AB6E3-0033-4E70-9317-C6AD56812230}" destId="{69372C4F-CEC6-4E49-8C4F-C8C0079F2373}" srcOrd="1" destOrd="0" presId="urn:microsoft.com/office/officeart/2005/8/layout/cycle4"/>
    <dgm:cxn modelId="{A321327C-2CA5-498D-AE9E-FE919EC99C5C}" type="presOf" srcId="{05E543F3-8AF3-4604-BBBF-37A85A5D0A28}" destId="{9D8F2703-FC96-4C8D-B6F7-8AD9883EE54D}" srcOrd="0" destOrd="0" presId="urn:microsoft.com/office/officeart/2005/8/layout/cycle4"/>
    <dgm:cxn modelId="{69EE977E-7559-4DE5-B31B-851C66A6D099}" srcId="{6B818AB7-DDA4-4044-B82D-D73941A34C76}" destId="{589EEA08-F1C5-4DF4-BDAC-2BE2A093185D}" srcOrd="1" destOrd="0" parTransId="{DBBE708D-BF9D-4AC5-B693-6E2BB38E5A09}" sibTransId="{DDC54FD0-0279-4A9A-95FF-5E56EF02B55D}"/>
    <dgm:cxn modelId="{FDB80082-2F4A-4EAB-B67B-8763982A805D}" type="presOf" srcId="{422E7F1D-23C5-4F0F-8268-560CE17AB4CE}" destId="{E610BE35-578F-4CCE-8B73-04721F335C95}" srcOrd="0" destOrd="0" presId="urn:microsoft.com/office/officeart/2005/8/layout/cycle4"/>
    <dgm:cxn modelId="{A373A182-1D77-4A97-8770-B0D310DC2F18}" srcId="{AF4F98D6-5460-4F96-A12E-DF067E7DCC08}" destId="{BBE46B6B-3F9B-4B6F-AC6D-446BA3693169}" srcOrd="1" destOrd="0" parTransId="{BE52174B-CD1C-407E-8D74-6C5EFBE1CD18}" sibTransId="{B424564D-CE97-4E9C-9C7E-661209933E17}"/>
    <dgm:cxn modelId="{16C86E93-6055-4F3E-A453-23F0AAC190D0}" type="presOf" srcId="{D05E0B9D-630D-4449-B992-1FFCB34789DE}" destId="{B94069AE-FE76-4549-984A-C21B51245039}" srcOrd="1" destOrd="2" presId="urn:microsoft.com/office/officeart/2005/8/layout/cycle4"/>
    <dgm:cxn modelId="{44929DA8-08C5-43D7-8BBD-234507B581B9}" type="presOf" srcId="{BBE46B6B-3F9B-4B6F-AC6D-446BA3693169}" destId="{AD2F3A58-96AF-48F2-A2E0-60665BC2588D}" srcOrd="1" destOrd="1" presId="urn:microsoft.com/office/officeart/2005/8/layout/cycle4"/>
    <dgm:cxn modelId="{7A3149AB-6763-43AC-B093-3827943FF0AE}" type="presOf" srcId="{DC76CCC6-307F-47C4-A737-5984A2AD2B95}" destId="{D9CC8666-5644-4AAD-A196-0048B1A54576}" srcOrd="0" destOrd="3" presId="urn:microsoft.com/office/officeart/2005/8/layout/cycle4"/>
    <dgm:cxn modelId="{08A8E1B7-BFEC-48A1-9DDF-C4400953AB9A}" type="presOf" srcId="{5330145D-EB39-4E49-BBD6-7298274869C6}" destId="{2325F3D1-277C-4C0A-AC89-BCEF52165A57}" srcOrd="1" destOrd="1" presId="urn:microsoft.com/office/officeart/2005/8/layout/cycle4"/>
    <dgm:cxn modelId="{388F8AB9-1CD8-423B-8D89-2E481AD9B952}" type="presOf" srcId="{589EEA08-F1C5-4DF4-BDAC-2BE2A093185D}" destId="{69372C4F-CEC6-4E49-8C4F-C8C0079F2373}" srcOrd="1" destOrd="1" presId="urn:microsoft.com/office/officeart/2005/8/layout/cycle4"/>
    <dgm:cxn modelId="{467700C6-7AD4-4150-8E43-BF536D600E16}" type="presOf" srcId="{456DEEAF-63A4-4534-947D-415663CFE440}" destId="{F5F79AC8-13AA-4370-8F58-F53CDB7B17E1}" srcOrd="0" destOrd="1" presId="urn:microsoft.com/office/officeart/2005/8/layout/cycle4"/>
    <dgm:cxn modelId="{FBA8C7C7-C977-42CE-909A-FA6F0362F1CA}" srcId="{05E543F3-8AF3-4604-BBBF-37A85A5D0A28}" destId="{DC76CCC6-307F-47C4-A737-5984A2AD2B95}" srcOrd="3" destOrd="0" parTransId="{FBE00D73-219A-41C7-BA30-A12DE7103B1F}" sibTransId="{87F2587E-FF69-4781-A68D-26BE46ECA423}"/>
    <dgm:cxn modelId="{0385D3C7-4906-4437-A377-C987CE79FEAA}" type="presOf" srcId="{65433E4F-AA85-4F6A-AA47-81CB4F55307F}" destId="{AD2F3A58-96AF-48F2-A2E0-60665BC2588D}" srcOrd="1" destOrd="3" presId="urn:microsoft.com/office/officeart/2005/8/layout/cycle4"/>
    <dgm:cxn modelId="{8412BACD-1AF5-446E-B222-22DF9C2FCFE1}" srcId="{E3E7B222-3FB8-42E5-B581-3DB0B4610BA8}" destId="{05E543F3-8AF3-4604-BBBF-37A85A5D0A28}" srcOrd="3" destOrd="0" parTransId="{A4CA2633-17EB-4546-A3DE-E7BB2091F983}" sibTransId="{C1DC02B4-3F3C-4186-B1BE-DB90C04FD15E}"/>
    <dgm:cxn modelId="{B1F668CF-58B2-4021-8294-BD305E69ED59}" type="presOf" srcId="{CCB1FFBB-E51B-4747-A87F-876827335B66}" destId="{AD2F3A58-96AF-48F2-A2E0-60665BC2588D}" srcOrd="1" destOrd="2" presId="urn:microsoft.com/office/officeart/2005/8/layout/cycle4"/>
    <dgm:cxn modelId="{D09241D1-F236-4642-A342-CC8D916AD322}" type="presOf" srcId="{A7913BC1-250B-4365-BCA0-56ED49757060}" destId="{D9CC8666-5644-4AAD-A196-0048B1A54576}" srcOrd="0" destOrd="2" presId="urn:microsoft.com/office/officeart/2005/8/layout/cycle4"/>
    <dgm:cxn modelId="{F6399AD1-A133-4684-B3A7-1F60C22107AE}" srcId="{AF4F98D6-5460-4F96-A12E-DF067E7DCC08}" destId="{2AAD4AC7-EA75-49F9-B45B-AD20CD28A83A}" srcOrd="0" destOrd="0" parTransId="{3975233D-55D4-4403-B8A0-05ED7D8F8B3E}" sibTransId="{624BD0BD-D5FE-4216-8DCB-0895A10DA799}"/>
    <dgm:cxn modelId="{7B4FD9DF-5375-4089-A2C4-1D6CC39CDDC7}" type="presOf" srcId="{85A775EF-ECFB-4636-97B8-5B3F4DAB4014}" destId="{69372C4F-CEC6-4E49-8C4F-C8C0079F2373}" srcOrd="1" destOrd="2" presId="urn:microsoft.com/office/officeart/2005/8/layout/cycle4"/>
    <dgm:cxn modelId="{48BAD0E1-A995-4616-9399-DC84875A7EA8}" type="presOf" srcId="{A7913BC1-250B-4365-BCA0-56ED49757060}" destId="{2325F3D1-277C-4C0A-AC89-BCEF52165A57}" srcOrd="1" destOrd="2" presId="urn:microsoft.com/office/officeart/2005/8/layout/cycle4"/>
    <dgm:cxn modelId="{11E339E8-80FE-47BD-865D-27CA60A7C3B6}" type="presOf" srcId="{18B27665-75D0-4E15-B210-513BE7A2603D}" destId="{2325F3D1-277C-4C0A-AC89-BCEF52165A57}" srcOrd="1" destOrd="0" presId="urn:microsoft.com/office/officeart/2005/8/layout/cycle4"/>
    <dgm:cxn modelId="{C3E989EC-36A3-496B-BED5-28E2C92E4AA9}" srcId="{422E7F1D-23C5-4F0F-8268-560CE17AB4CE}" destId="{D05E0B9D-630D-4449-B992-1FFCB34789DE}" srcOrd="2" destOrd="0" parTransId="{D694C53F-2BB6-4B13-BF7F-5B87FC57FAF8}" sibTransId="{DFFFBDC3-E1BD-4573-81C1-E7492DC46F6A}"/>
    <dgm:cxn modelId="{1B789DEF-C3DE-4442-BA0E-1E18D52A052F}" type="presOf" srcId="{6B818AB7-DDA4-4044-B82D-D73941A34C76}" destId="{33A48E0A-8C43-4BEA-95B6-2409040E639C}" srcOrd="0" destOrd="0" presId="urn:microsoft.com/office/officeart/2005/8/layout/cycle4"/>
    <dgm:cxn modelId="{927F78F4-12D6-4DC1-8FF9-47379986AF5E}" type="presOf" srcId="{85A775EF-ECFB-4636-97B8-5B3F4DAB4014}" destId="{E812BDB9-A9A6-49C7-9D98-0DBCE2B31248}" srcOrd="0" destOrd="2" presId="urn:microsoft.com/office/officeart/2005/8/layout/cycle4"/>
    <dgm:cxn modelId="{4E5EAEF4-CD79-48BF-80BE-F49983DB6DB4}" srcId="{05E543F3-8AF3-4604-BBBF-37A85A5D0A28}" destId="{5330145D-EB39-4E49-BBD6-7298274869C6}" srcOrd="1" destOrd="0" parTransId="{53B96A8B-6F9B-4F69-807B-CF68D3EBF769}" sibTransId="{3331AA50-A6BB-46A1-BB04-627C9A53D36A}"/>
    <dgm:cxn modelId="{029A90FC-B59E-4988-B18E-00C2E3526F23}" srcId="{6B818AB7-DDA4-4044-B82D-D73941A34C76}" destId="{85A775EF-ECFB-4636-97B8-5B3F4DAB4014}" srcOrd="2" destOrd="0" parTransId="{D123CA3B-260C-46DE-88C7-3227ED4DBCD3}" sibTransId="{D60A0620-00C9-4842-A923-9FFA946890C2}"/>
    <dgm:cxn modelId="{AD937E5A-1CFF-4791-899C-72FA99338D1F}" type="presParOf" srcId="{BF3DFBDC-0CC9-4B0C-9922-32C07B627B7D}" destId="{1A691165-61D7-4676-B149-CF136872BF91}" srcOrd="0" destOrd="0" presId="urn:microsoft.com/office/officeart/2005/8/layout/cycle4"/>
    <dgm:cxn modelId="{D0E05531-F2B0-4B89-8C9F-FB6A15B3B196}" type="presParOf" srcId="{1A691165-61D7-4676-B149-CF136872BF91}" destId="{D6567263-CBD7-425E-A839-09C9598E2DB5}" srcOrd="0" destOrd="0" presId="urn:microsoft.com/office/officeart/2005/8/layout/cycle4"/>
    <dgm:cxn modelId="{B365BD5B-AD22-4794-BFB2-95B86A61980B}" type="presParOf" srcId="{D6567263-CBD7-425E-A839-09C9598E2DB5}" destId="{F5F79AC8-13AA-4370-8F58-F53CDB7B17E1}" srcOrd="0" destOrd="0" presId="urn:microsoft.com/office/officeart/2005/8/layout/cycle4"/>
    <dgm:cxn modelId="{399741B8-20F3-426B-965B-6433FB775F1D}" type="presParOf" srcId="{D6567263-CBD7-425E-A839-09C9598E2DB5}" destId="{B94069AE-FE76-4549-984A-C21B51245039}" srcOrd="1" destOrd="0" presId="urn:microsoft.com/office/officeart/2005/8/layout/cycle4"/>
    <dgm:cxn modelId="{25F899F1-5653-4AEB-8BE8-D638FECB7FEC}" type="presParOf" srcId="{1A691165-61D7-4676-B149-CF136872BF91}" destId="{DE83682C-EF3A-41D8-B20E-9F883AE83194}" srcOrd="1" destOrd="0" presId="urn:microsoft.com/office/officeart/2005/8/layout/cycle4"/>
    <dgm:cxn modelId="{A75C00B2-233D-4792-9CE1-B767DC6ADD42}" type="presParOf" srcId="{DE83682C-EF3A-41D8-B20E-9F883AE83194}" destId="{E812BDB9-A9A6-49C7-9D98-0DBCE2B31248}" srcOrd="0" destOrd="0" presId="urn:microsoft.com/office/officeart/2005/8/layout/cycle4"/>
    <dgm:cxn modelId="{885B74FB-B5C3-4799-84EB-71C348D4B821}" type="presParOf" srcId="{DE83682C-EF3A-41D8-B20E-9F883AE83194}" destId="{69372C4F-CEC6-4E49-8C4F-C8C0079F2373}" srcOrd="1" destOrd="0" presId="urn:microsoft.com/office/officeart/2005/8/layout/cycle4"/>
    <dgm:cxn modelId="{EC1B4D51-E4D3-404B-BBD6-85265621BDF3}" type="presParOf" srcId="{1A691165-61D7-4676-B149-CF136872BF91}" destId="{4B191868-432B-4D9E-86BD-39D1A5CEC044}" srcOrd="2" destOrd="0" presId="urn:microsoft.com/office/officeart/2005/8/layout/cycle4"/>
    <dgm:cxn modelId="{EE8D0E9E-A580-4EB0-BCA7-E0E89D40D53E}" type="presParOf" srcId="{4B191868-432B-4D9E-86BD-39D1A5CEC044}" destId="{9BD0E808-F71D-4162-B0D4-07334512A11F}" srcOrd="0" destOrd="0" presId="urn:microsoft.com/office/officeart/2005/8/layout/cycle4"/>
    <dgm:cxn modelId="{78E7294D-3AC3-4444-A430-FD2C5767AEDD}" type="presParOf" srcId="{4B191868-432B-4D9E-86BD-39D1A5CEC044}" destId="{AD2F3A58-96AF-48F2-A2E0-60665BC2588D}" srcOrd="1" destOrd="0" presId="urn:microsoft.com/office/officeart/2005/8/layout/cycle4"/>
    <dgm:cxn modelId="{FD030F73-C5ED-4C49-B956-5FFE873B6838}" type="presParOf" srcId="{1A691165-61D7-4676-B149-CF136872BF91}" destId="{21331366-6664-4255-9803-E73EE2E69EA3}" srcOrd="3" destOrd="0" presId="urn:microsoft.com/office/officeart/2005/8/layout/cycle4"/>
    <dgm:cxn modelId="{BCC1F66D-98DB-418F-824E-97A99620D963}" type="presParOf" srcId="{21331366-6664-4255-9803-E73EE2E69EA3}" destId="{D9CC8666-5644-4AAD-A196-0048B1A54576}" srcOrd="0" destOrd="0" presId="urn:microsoft.com/office/officeart/2005/8/layout/cycle4"/>
    <dgm:cxn modelId="{F5A95C65-8279-45D7-9C2B-6D8EAC84DCF2}" type="presParOf" srcId="{21331366-6664-4255-9803-E73EE2E69EA3}" destId="{2325F3D1-277C-4C0A-AC89-BCEF52165A57}" srcOrd="1" destOrd="0" presId="urn:microsoft.com/office/officeart/2005/8/layout/cycle4"/>
    <dgm:cxn modelId="{346413B3-3EED-43D6-B349-79C9EEFF6F76}" type="presParOf" srcId="{1A691165-61D7-4676-B149-CF136872BF91}" destId="{CC4FF17C-E562-43EC-A9D7-904E74A1413F}" srcOrd="4" destOrd="0" presId="urn:microsoft.com/office/officeart/2005/8/layout/cycle4"/>
    <dgm:cxn modelId="{13301724-FF2C-4FE6-A164-51D21DD7AD1C}" type="presParOf" srcId="{BF3DFBDC-0CC9-4B0C-9922-32C07B627B7D}" destId="{58C4DE95-C7CB-46D9-A51A-F8E528FDE85F}" srcOrd="1" destOrd="0" presId="urn:microsoft.com/office/officeart/2005/8/layout/cycle4"/>
    <dgm:cxn modelId="{64213516-37F0-4F62-A933-DA49302F2F7C}" type="presParOf" srcId="{58C4DE95-C7CB-46D9-A51A-F8E528FDE85F}" destId="{E610BE35-578F-4CCE-8B73-04721F335C95}" srcOrd="0" destOrd="0" presId="urn:microsoft.com/office/officeart/2005/8/layout/cycle4"/>
    <dgm:cxn modelId="{81B392FE-18D3-4740-AA66-89D5DEB3498F}" type="presParOf" srcId="{58C4DE95-C7CB-46D9-A51A-F8E528FDE85F}" destId="{33A48E0A-8C43-4BEA-95B6-2409040E639C}" srcOrd="1" destOrd="0" presId="urn:microsoft.com/office/officeart/2005/8/layout/cycle4"/>
    <dgm:cxn modelId="{A695B3E0-944C-4732-9CEF-F582A92BBA60}" type="presParOf" srcId="{58C4DE95-C7CB-46D9-A51A-F8E528FDE85F}" destId="{CB5F8A79-AFAD-4086-A165-8369A247E03E}" srcOrd="2" destOrd="0" presId="urn:microsoft.com/office/officeart/2005/8/layout/cycle4"/>
    <dgm:cxn modelId="{C1AD797B-D700-4C02-958F-97AEDCB61EB0}" type="presParOf" srcId="{58C4DE95-C7CB-46D9-A51A-F8E528FDE85F}" destId="{9D8F2703-FC96-4C8D-B6F7-8AD9883EE54D}" srcOrd="3" destOrd="0" presId="urn:microsoft.com/office/officeart/2005/8/layout/cycle4"/>
    <dgm:cxn modelId="{68C535D0-8922-4A1F-A2DC-0E298314C87B}" type="presParOf" srcId="{58C4DE95-C7CB-46D9-A51A-F8E528FDE85F}" destId="{30B838C4-2622-48D3-8FA6-159B908BAD3A}" srcOrd="4" destOrd="0" presId="urn:microsoft.com/office/officeart/2005/8/layout/cycle4"/>
    <dgm:cxn modelId="{38A22D1F-4C43-4400-B748-23ED4AD8F551}" type="presParOf" srcId="{BF3DFBDC-0CC9-4B0C-9922-32C07B627B7D}" destId="{A563C59C-8E1B-42D2-9B3A-C8283AD16297}" srcOrd="2" destOrd="0" presId="urn:microsoft.com/office/officeart/2005/8/layout/cycle4"/>
    <dgm:cxn modelId="{B0B98F4A-D05E-42F1-AED7-AF44365C2709}" type="presParOf" srcId="{BF3DFBDC-0CC9-4B0C-9922-32C07B627B7D}" destId="{99880632-5EB4-474A-B006-9D07BB9A8AA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EBFA1E-65E7-4E1D-B1AF-AA78120702F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NG"/>
        </a:p>
      </dgm:t>
    </dgm:pt>
    <dgm:pt modelId="{D9E15068-C6D5-40A1-A8A2-2AC26BF04216}">
      <dgm:prSet/>
      <dgm:spPr/>
      <dgm:t>
        <a:bodyPr/>
        <a:lstStyle/>
        <a:p>
          <a:r>
            <a:rPr lang="en-US" b="1" dirty="0"/>
            <a:t>Approach of Franchising</a:t>
          </a:r>
          <a:endParaRPr lang="en-NG" b="1" dirty="0"/>
        </a:p>
      </dgm:t>
    </dgm:pt>
    <dgm:pt modelId="{55861AD5-8DC7-4E8F-AFAF-AF1854E8F8FA}" type="parTrans" cxnId="{55548579-0A6A-46F5-BE79-A45CAFBB8A4A}">
      <dgm:prSet/>
      <dgm:spPr/>
      <dgm:t>
        <a:bodyPr/>
        <a:lstStyle/>
        <a:p>
          <a:endParaRPr lang="en-NG"/>
        </a:p>
      </dgm:t>
    </dgm:pt>
    <dgm:pt modelId="{D869925E-8032-4275-BA1E-DEA86EFAE558}" type="sibTrans" cxnId="{55548579-0A6A-46F5-BE79-A45CAFBB8A4A}">
      <dgm:prSet/>
      <dgm:spPr/>
      <dgm:t>
        <a:bodyPr/>
        <a:lstStyle/>
        <a:p>
          <a:endParaRPr lang="en-NG"/>
        </a:p>
      </dgm:t>
    </dgm:pt>
    <dgm:pt modelId="{F308DF47-9D60-45E3-A977-344838AFD35F}">
      <dgm:prSet/>
      <dgm:spPr/>
      <dgm:t>
        <a:bodyPr/>
        <a:lstStyle/>
        <a:p>
          <a:r>
            <a:rPr lang="en-US" b="1" dirty="0"/>
            <a:t>Metering, Billing, and Collection</a:t>
          </a:r>
          <a:endParaRPr lang="en-NG" b="1" dirty="0"/>
        </a:p>
      </dgm:t>
    </dgm:pt>
    <dgm:pt modelId="{6F89310F-52FE-463A-A874-1113ABEEE0C4}" type="parTrans" cxnId="{5C3BABCE-69C2-4A0E-8A97-F227A113B9C4}">
      <dgm:prSet/>
      <dgm:spPr/>
      <dgm:t>
        <a:bodyPr/>
        <a:lstStyle/>
        <a:p>
          <a:endParaRPr lang="en-NG"/>
        </a:p>
      </dgm:t>
    </dgm:pt>
    <dgm:pt modelId="{4B0A8A49-301C-440B-9B7C-4B9B5ED61A57}" type="sibTrans" cxnId="{5C3BABCE-69C2-4A0E-8A97-F227A113B9C4}">
      <dgm:prSet/>
      <dgm:spPr/>
      <dgm:t>
        <a:bodyPr/>
        <a:lstStyle/>
        <a:p>
          <a:endParaRPr lang="en-NG"/>
        </a:p>
      </dgm:t>
    </dgm:pt>
    <dgm:pt modelId="{CF9F1723-E0BC-4B02-AB0E-4650C765E2D5}">
      <dgm:prSet/>
      <dgm:spPr/>
      <dgm:t>
        <a:bodyPr/>
        <a:lstStyle/>
        <a:p>
          <a:r>
            <a:rPr lang="en-US" b="1" dirty="0"/>
            <a:t>Total management of electricity distribution function in a ring-fenced area</a:t>
          </a:r>
          <a:endParaRPr lang="en-NG" b="1" dirty="0"/>
        </a:p>
      </dgm:t>
    </dgm:pt>
    <dgm:pt modelId="{C814F6D4-114A-426D-8218-6587662F3FD9}" type="parTrans" cxnId="{C02A696D-719C-4328-AE68-4F63761F1EB9}">
      <dgm:prSet/>
      <dgm:spPr/>
      <dgm:t>
        <a:bodyPr/>
        <a:lstStyle/>
        <a:p>
          <a:endParaRPr lang="en-NG"/>
        </a:p>
      </dgm:t>
    </dgm:pt>
    <dgm:pt modelId="{95BECF5E-248B-432C-96CD-50C1E210F2E7}" type="sibTrans" cxnId="{C02A696D-719C-4328-AE68-4F63761F1EB9}">
      <dgm:prSet/>
      <dgm:spPr/>
      <dgm:t>
        <a:bodyPr/>
        <a:lstStyle/>
        <a:p>
          <a:endParaRPr lang="en-NG"/>
        </a:p>
      </dgm:t>
    </dgm:pt>
    <dgm:pt modelId="{2E774336-DB06-49E6-8B9D-E90989E828AF}">
      <dgm:prSet/>
      <dgm:spPr/>
      <dgm:t>
        <a:bodyPr/>
        <a:lstStyle/>
        <a:p>
          <a:r>
            <a:rPr lang="en-US" b="1" dirty="0"/>
            <a:t>Total management of distribution feeders including billing &amp; collection.</a:t>
          </a:r>
          <a:endParaRPr lang="en-NG" b="1" dirty="0"/>
        </a:p>
      </dgm:t>
    </dgm:pt>
    <dgm:pt modelId="{D9C4EFC8-40D1-4561-A16D-59AC00008D01}" type="parTrans" cxnId="{BF8F84BB-EE97-446B-88FA-C80EDC88DB00}">
      <dgm:prSet/>
      <dgm:spPr/>
      <dgm:t>
        <a:bodyPr/>
        <a:lstStyle/>
        <a:p>
          <a:endParaRPr lang="en-NG"/>
        </a:p>
      </dgm:t>
    </dgm:pt>
    <dgm:pt modelId="{E50C39A2-F17A-4CE6-8848-FC4753745DC3}" type="sibTrans" cxnId="{BF8F84BB-EE97-446B-88FA-C80EDC88DB00}">
      <dgm:prSet/>
      <dgm:spPr/>
      <dgm:t>
        <a:bodyPr/>
        <a:lstStyle/>
        <a:p>
          <a:endParaRPr lang="en-NG"/>
        </a:p>
      </dgm:t>
    </dgm:pt>
    <dgm:pt modelId="{642BCA94-8CAD-4F4C-9373-7FA54E3F9427}">
      <dgm:prSet/>
      <dgm:spPr/>
      <dgm:t>
        <a:bodyPr/>
        <a:lstStyle/>
        <a:p>
          <a:r>
            <a:rPr lang="en-US" b="1" dirty="0"/>
            <a:t>Loss reduction and provision of embedded generation</a:t>
          </a:r>
          <a:endParaRPr lang="en-NG" b="1" dirty="0"/>
        </a:p>
      </dgm:t>
    </dgm:pt>
    <dgm:pt modelId="{6385819A-B553-4DAE-9451-253A62E8D42A}" type="parTrans" cxnId="{132CBB34-58BF-4F99-902B-A1F90AFE3F73}">
      <dgm:prSet/>
      <dgm:spPr/>
      <dgm:t>
        <a:bodyPr/>
        <a:lstStyle/>
        <a:p>
          <a:endParaRPr lang="en-NG"/>
        </a:p>
      </dgm:t>
    </dgm:pt>
    <dgm:pt modelId="{2F28A58E-DDE4-4597-9ABB-1F141947138C}" type="sibTrans" cxnId="{132CBB34-58BF-4F99-902B-A1F90AFE3F73}">
      <dgm:prSet/>
      <dgm:spPr/>
      <dgm:t>
        <a:bodyPr/>
        <a:lstStyle/>
        <a:p>
          <a:endParaRPr lang="en-NG"/>
        </a:p>
      </dgm:t>
    </dgm:pt>
    <dgm:pt modelId="{241C9EC6-3C1A-46C8-9DC8-86F1E0E639EE}" type="pres">
      <dgm:prSet presAssocID="{ACEBFA1E-65E7-4E1D-B1AF-AA78120702F9}" presName="Name0" presStyleCnt="0">
        <dgm:presLayoutVars>
          <dgm:dir/>
        </dgm:presLayoutVars>
      </dgm:prSet>
      <dgm:spPr/>
    </dgm:pt>
    <dgm:pt modelId="{66F09AA5-90B4-4016-9045-8BBFA31CF1DF}" type="pres">
      <dgm:prSet presAssocID="{D9E15068-C6D5-40A1-A8A2-2AC26BF04216}" presName="noChildren" presStyleCnt="0"/>
      <dgm:spPr/>
    </dgm:pt>
    <dgm:pt modelId="{ECEE3FD9-3460-4426-B4EC-EBD489F6352E}" type="pres">
      <dgm:prSet presAssocID="{D9E15068-C6D5-40A1-A8A2-2AC26BF04216}" presName="gap" presStyleCnt="0"/>
      <dgm:spPr/>
    </dgm:pt>
    <dgm:pt modelId="{2CCB2B8A-6622-4E14-9717-F9241DB3C2D5}" type="pres">
      <dgm:prSet presAssocID="{D9E15068-C6D5-40A1-A8A2-2AC26BF04216}" presName="medCircle2" presStyleLbl="vennNode1" presStyleIdx="0" presStyleCnt="5"/>
      <dgm:spPr/>
    </dgm:pt>
    <dgm:pt modelId="{4388AE0A-EC41-4EE0-A6F6-0FDDA307C103}" type="pres">
      <dgm:prSet presAssocID="{D9E15068-C6D5-40A1-A8A2-2AC26BF04216}" presName="txLvlOnly1" presStyleLbl="revTx" presStyleIdx="0" presStyleCnt="5"/>
      <dgm:spPr/>
    </dgm:pt>
    <dgm:pt modelId="{D6DB38E9-35D4-4E92-81F5-37BCBF96080F}" type="pres">
      <dgm:prSet presAssocID="{F308DF47-9D60-45E3-A977-344838AFD35F}" presName="noChildren" presStyleCnt="0"/>
      <dgm:spPr/>
    </dgm:pt>
    <dgm:pt modelId="{F5143BB0-E70E-450A-8A7C-A4EF875333FB}" type="pres">
      <dgm:prSet presAssocID="{F308DF47-9D60-45E3-A977-344838AFD35F}" presName="gap" presStyleCnt="0"/>
      <dgm:spPr/>
    </dgm:pt>
    <dgm:pt modelId="{00FD0CB8-2661-4654-846F-A0EABC031135}" type="pres">
      <dgm:prSet presAssocID="{F308DF47-9D60-45E3-A977-344838AFD35F}" presName="medCircle2" presStyleLbl="vennNode1" presStyleIdx="1" presStyleCnt="5"/>
      <dgm:spPr/>
    </dgm:pt>
    <dgm:pt modelId="{ED9D0E05-099D-4575-B36B-DAB8A47EC432}" type="pres">
      <dgm:prSet presAssocID="{F308DF47-9D60-45E3-A977-344838AFD35F}" presName="txLvlOnly1" presStyleLbl="revTx" presStyleIdx="1" presStyleCnt="5"/>
      <dgm:spPr/>
    </dgm:pt>
    <dgm:pt modelId="{B67C3955-870A-403A-89EE-A6BAA926099C}" type="pres">
      <dgm:prSet presAssocID="{CF9F1723-E0BC-4B02-AB0E-4650C765E2D5}" presName="noChildren" presStyleCnt="0"/>
      <dgm:spPr/>
    </dgm:pt>
    <dgm:pt modelId="{34D09592-1D20-4F6C-9737-DAB888C5D018}" type="pres">
      <dgm:prSet presAssocID="{CF9F1723-E0BC-4B02-AB0E-4650C765E2D5}" presName="gap" presStyleCnt="0"/>
      <dgm:spPr/>
    </dgm:pt>
    <dgm:pt modelId="{AC552914-15F0-44B2-B465-85D601F181E4}" type="pres">
      <dgm:prSet presAssocID="{CF9F1723-E0BC-4B02-AB0E-4650C765E2D5}" presName="medCircle2" presStyleLbl="vennNode1" presStyleIdx="2" presStyleCnt="5"/>
      <dgm:spPr/>
    </dgm:pt>
    <dgm:pt modelId="{36F7B10A-E495-4A47-9C45-2A5E8CFE739F}" type="pres">
      <dgm:prSet presAssocID="{CF9F1723-E0BC-4B02-AB0E-4650C765E2D5}" presName="txLvlOnly1" presStyleLbl="revTx" presStyleIdx="2" presStyleCnt="5"/>
      <dgm:spPr/>
    </dgm:pt>
    <dgm:pt modelId="{7985A6B2-DA7F-4139-B57E-A04E4484B2BE}" type="pres">
      <dgm:prSet presAssocID="{2E774336-DB06-49E6-8B9D-E90989E828AF}" presName="noChildren" presStyleCnt="0"/>
      <dgm:spPr/>
    </dgm:pt>
    <dgm:pt modelId="{4C137803-7523-4DF6-8946-9DC85EDC0A92}" type="pres">
      <dgm:prSet presAssocID="{2E774336-DB06-49E6-8B9D-E90989E828AF}" presName="gap" presStyleCnt="0"/>
      <dgm:spPr/>
    </dgm:pt>
    <dgm:pt modelId="{9A745178-FE57-4E62-89A1-F445A8F8246D}" type="pres">
      <dgm:prSet presAssocID="{2E774336-DB06-49E6-8B9D-E90989E828AF}" presName="medCircle2" presStyleLbl="vennNode1" presStyleIdx="3" presStyleCnt="5"/>
      <dgm:spPr/>
    </dgm:pt>
    <dgm:pt modelId="{5262F7F0-3D6A-49EA-B5B5-D39F2481C727}" type="pres">
      <dgm:prSet presAssocID="{2E774336-DB06-49E6-8B9D-E90989E828AF}" presName="txLvlOnly1" presStyleLbl="revTx" presStyleIdx="3" presStyleCnt="5"/>
      <dgm:spPr/>
    </dgm:pt>
    <dgm:pt modelId="{C75F6B6C-20FA-4AEC-BC58-994425EC4607}" type="pres">
      <dgm:prSet presAssocID="{642BCA94-8CAD-4F4C-9373-7FA54E3F9427}" presName="noChildren" presStyleCnt="0"/>
      <dgm:spPr/>
    </dgm:pt>
    <dgm:pt modelId="{D2190317-93B8-426B-A24D-2868B03D038B}" type="pres">
      <dgm:prSet presAssocID="{642BCA94-8CAD-4F4C-9373-7FA54E3F9427}" presName="gap" presStyleCnt="0"/>
      <dgm:spPr/>
    </dgm:pt>
    <dgm:pt modelId="{EDF8B390-E4A0-4772-BF94-B18C3F7E3359}" type="pres">
      <dgm:prSet presAssocID="{642BCA94-8CAD-4F4C-9373-7FA54E3F9427}" presName="medCircle2" presStyleLbl="vennNode1" presStyleIdx="4" presStyleCnt="5"/>
      <dgm:spPr/>
    </dgm:pt>
    <dgm:pt modelId="{ECE8E593-505C-4E23-BE7D-A14F5AF88CC1}" type="pres">
      <dgm:prSet presAssocID="{642BCA94-8CAD-4F4C-9373-7FA54E3F9427}" presName="txLvlOnly1" presStyleLbl="revTx" presStyleIdx="4" presStyleCnt="5"/>
      <dgm:spPr/>
    </dgm:pt>
  </dgm:ptLst>
  <dgm:cxnLst>
    <dgm:cxn modelId="{6FDABD1B-2DFE-4A36-9F76-64D0BF7FC3B5}" type="presOf" srcId="{2E774336-DB06-49E6-8B9D-E90989E828AF}" destId="{5262F7F0-3D6A-49EA-B5B5-D39F2481C727}" srcOrd="0" destOrd="0" presId="urn:microsoft.com/office/officeart/2008/layout/VerticalCircleList"/>
    <dgm:cxn modelId="{6D70141E-8478-45EC-8BB7-5C6DD9238B2B}" type="presOf" srcId="{D9E15068-C6D5-40A1-A8A2-2AC26BF04216}" destId="{4388AE0A-EC41-4EE0-A6F6-0FDDA307C103}" srcOrd="0" destOrd="0" presId="urn:microsoft.com/office/officeart/2008/layout/VerticalCircleList"/>
    <dgm:cxn modelId="{132CBB34-58BF-4F99-902B-A1F90AFE3F73}" srcId="{ACEBFA1E-65E7-4E1D-B1AF-AA78120702F9}" destId="{642BCA94-8CAD-4F4C-9373-7FA54E3F9427}" srcOrd="4" destOrd="0" parTransId="{6385819A-B553-4DAE-9451-253A62E8D42A}" sibTransId="{2F28A58E-DDE4-4597-9ABB-1F141947138C}"/>
    <dgm:cxn modelId="{C02A696D-719C-4328-AE68-4F63761F1EB9}" srcId="{ACEBFA1E-65E7-4E1D-B1AF-AA78120702F9}" destId="{CF9F1723-E0BC-4B02-AB0E-4650C765E2D5}" srcOrd="2" destOrd="0" parTransId="{C814F6D4-114A-426D-8218-6587662F3FD9}" sibTransId="{95BECF5E-248B-432C-96CD-50C1E210F2E7}"/>
    <dgm:cxn modelId="{69E6FF73-A3EC-495E-8F22-AF4CD5D4053B}" type="presOf" srcId="{F308DF47-9D60-45E3-A977-344838AFD35F}" destId="{ED9D0E05-099D-4575-B36B-DAB8A47EC432}" srcOrd="0" destOrd="0" presId="urn:microsoft.com/office/officeart/2008/layout/VerticalCircleList"/>
    <dgm:cxn modelId="{68C00E54-C8A6-427F-B027-E0E7F07BD1B1}" type="presOf" srcId="{642BCA94-8CAD-4F4C-9373-7FA54E3F9427}" destId="{ECE8E593-505C-4E23-BE7D-A14F5AF88CC1}" srcOrd="0" destOrd="0" presId="urn:microsoft.com/office/officeart/2008/layout/VerticalCircleList"/>
    <dgm:cxn modelId="{55548579-0A6A-46F5-BE79-A45CAFBB8A4A}" srcId="{ACEBFA1E-65E7-4E1D-B1AF-AA78120702F9}" destId="{D9E15068-C6D5-40A1-A8A2-2AC26BF04216}" srcOrd="0" destOrd="0" parTransId="{55861AD5-8DC7-4E8F-AFAF-AF1854E8F8FA}" sibTransId="{D869925E-8032-4275-BA1E-DEA86EFAE558}"/>
    <dgm:cxn modelId="{F6E310B5-D009-4A7E-A32B-8BBFE965F7E1}" type="presOf" srcId="{CF9F1723-E0BC-4B02-AB0E-4650C765E2D5}" destId="{36F7B10A-E495-4A47-9C45-2A5E8CFE739F}" srcOrd="0" destOrd="0" presId="urn:microsoft.com/office/officeart/2008/layout/VerticalCircleList"/>
    <dgm:cxn modelId="{BF8F84BB-EE97-446B-88FA-C80EDC88DB00}" srcId="{ACEBFA1E-65E7-4E1D-B1AF-AA78120702F9}" destId="{2E774336-DB06-49E6-8B9D-E90989E828AF}" srcOrd="3" destOrd="0" parTransId="{D9C4EFC8-40D1-4561-A16D-59AC00008D01}" sibTransId="{E50C39A2-F17A-4CE6-8848-FC4753745DC3}"/>
    <dgm:cxn modelId="{5C3BABCE-69C2-4A0E-8A97-F227A113B9C4}" srcId="{ACEBFA1E-65E7-4E1D-B1AF-AA78120702F9}" destId="{F308DF47-9D60-45E3-A977-344838AFD35F}" srcOrd="1" destOrd="0" parTransId="{6F89310F-52FE-463A-A874-1113ABEEE0C4}" sibTransId="{4B0A8A49-301C-440B-9B7C-4B9B5ED61A57}"/>
    <dgm:cxn modelId="{7C2567F5-5782-4F9C-84DD-A1CA8CC9F2E6}" type="presOf" srcId="{ACEBFA1E-65E7-4E1D-B1AF-AA78120702F9}" destId="{241C9EC6-3C1A-46C8-9DC8-86F1E0E639EE}" srcOrd="0" destOrd="0" presId="urn:microsoft.com/office/officeart/2008/layout/VerticalCircleList"/>
    <dgm:cxn modelId="{BBA04AB0-DFF9-4223-BF06-B126C683966E}" type="presParOf" srcId="{241C9EC6-3C1A-46C8-9DC8-86F1E0E639EE}" destId="{66F09AA5-90B4-4016-9045-8BBFA31CF1DF}" srcOrd="0" destOrd="0" presId="urn:microsoft.com/office/officeart/2008/layout/VerticalCircleList"/>
    <dgm:cxn modelId="{A4732285-0439-462E-8D69-0B1B8B959C36}" type="presParOf" srcId="{66F09AA5-90B4-4016-9045-8BBFA31CF1DF}" destId="{ECEE3FD9-3460-4426-B4EC-EBD489F6352E}" srcOrd="0" destOrd="0" presId="urn:microsoft.com/office/officeart/2008/layout/VerticalCircleList"/>
    <dgm:cxn modelId="{825B0DC8-7DC2-49E7-8D41-CF16D4BA44E7}" type="presParOf" srcId="{66F09AA5-90B4-4016-9045-8BBFA31CF1DF}" destId="{2CCB2B8A-6622-4E14-9717-F9241DB3C2D5}" srcOrd="1" destOrd="0" presId="urn:microsoft.com/office/officeart/2008/layout/VerticalCircleList"/>
    <dgm:cxn modelId="{88E9A08B-915B-44D1-8626-0E3924C42227}" type="presParOf" srcId="{66F09AA5-90B4-4016-9045-8BBFA31CF1DF}" destId="{4388AE0A-EC41-4EE0-A6F6-0FDDA307C103}" srcOrd="2" destOrd="0" presId="urn:microsoft.com/office/officeart/2008/layout/VerticalCircleList"/>
    <dgm:cxn modelId="{32111FB7-D164-45AC-AB9F-3C07E0B9AD8B}" type="presParOf" srcId="{241C9EC6-3C1A-46C8-9DC8-86F1E0E639EE}" destId="{D6DB38E9-35D4-4E92-81F5-37BCBF96080F}" srcOrd="1" destOrd="0" presId="urn:microsoft.com/office/officeart/2008/layout/VerticalCircleList"/>
    <dgm:cxn modelId="{16A2C3AD-D1DB-4CA8-8C8F-F0E9D8821977}" type="presParOf" srcId="{D6DB38E9-35D4-4E92-81F5-37BCBF96080F}" destId="{F5143BB0-E70E-450A-8A7C-A4EF875333FB}" srcOrd="0" destOrd="0" presId="urn:microsoft.com/office/officeart/2008/layout/VerticalCircleList"/>
    <dgm:cxn modelId="{041BD16F-9600-428D-BB5B-967A7870C300}" type="presParOf" srcId="{D6DB38E9-35D4-4E92-81F5-37BCBF96080F}" destId="{00FD0CB8-2661-4654-846F-A0EABC031135}" srcOrd="1" destOrd="0" presId="urn:microsoft.com/office/officeart/2008/layout/VerticalCircleList"/>
    <dgm:cxn modelId="{0B67A006-4632-4710-96E3-0276C9C3322A}" type="presParOf" srcId="{D6DB38E9-35D4-4E92-81F5-37BCBF96080F}" destId="{ED9D0E05-099D-4575-B36B-DAB8A47EC432}" srcOrd="2" destOrd="0" presId="urn:microsoft.com/office/officeart/2008/layout/VerticalCircleList"/>
    <dgm:cxn modelId="{D08F998E-2620-480B-AE3E-296ACB73F3E0}" type="presParOf" srcId="{241C9EC6-3C1A-46C8-9DC8-86F1E0E639EE}" destId="{B67C3955-870A-403A-89EE-A6BAA926099C}" srcOrd="2" destOrd="0" presId="urn:microsoft.com/office/officeart/2008/layout/VerticalCircleList"/>
    <dgm:cxn modelId="{9AF07418-DEAB-4845-9B2E-D10217A28672}" type="presParOf" srcId="{B67C3955-870A-403A-89EE-A6BAA926099C}" destId="{34D09592-1D20-4F6C-9737-DAB888C5D018}" srcOrd="0" destOrd="0" presId="urn:microsoft.com/office/officeart/2008/layout/VerticalCircleList"/>
    <dgm:cxn modelId="{D979C4EA-E629-4531-9459-099E43047D52}" type="presParOf" srcId="{B67C3955-870A-403A-89EE-A6BAA926099C}" destId="{AC552914-15F0-44B2-B465-85D601F181E4}" srcOrd="1" destOrd="0" presId="urn:microsoft.com/office/officeart/2008/layout/VerticalCircleList"/>
    <dgm:cxn modelId="{1564D301-24C9-4CB0-8899-54A5B978464B}" type="presParOf" srcId="{B67C3955-870A-403A-89EE-A6BAA926099C}" destId="{36F7B10A-E495-4A47-9C45-2A5E8CFE739F}" srcOrd="2" destOrd="0" presId="urn:microsoft.com/office/officeart/2008/layout/VerticalCircleList"/>
    <dgm:cxn modelId="{32E886A2-3CC4-4104-983B-B47E43AE2FB7}" type="presParOf" srcId="{241C9EC6-3C1A-46C8-9DC8-86F1E0E639EE}" destId="{7985A6B2-DA7F-4139-B57E-A04E4484B2BE}" srcOrd="3" destOrd="0" presId="urn:microsoft.com/office/officeart/2008/layout/VerticalCircleList"/>
    <dgm:cxn modelId="{12445C52-528E-42C9-B0BB-B33AA9F52056}" type="presParOf" srcId="{7985A6B2-DA7F-4139-B57E-A04E4484B2BE}" destId="{4C137803-7523-4DF6-8946-9DC85EDC0A92}" srcOrd="0" destOrd="0" presId="urn:microsoft.com/office/officeart/2008/layout/VerticalCircleList"/>
    <dgm:cxn modelId="{7D09F93C-0573-4845-85B0-F282EDCA5EE4}" type="presParOf" srcId="{7985A6B2-DA7F-4139-B57E-A04E4484B2BE}" destId="{9A745178-FE57-4E62-89A1-F445A8F8246D}" srcOrd="1" destOrd="0" presId="urn:microsoft.com/office/officeart/2008/layout/VerticalCircleList"/>
    <dgm:cxn modelId="{4443EA3B-A41C-4D96-89AC-1CF0DE04654D}" type="presParOf" srcId="{7985A6B2-DA7F-4139-B57E-A04E4484B2BE}" destId="{5262F7F0-3D6A-49EA-B5B5-D39F2481C727}" srcOrd="2" destOrd="0" presId="urn:microsoft.com/office/officeart/2008/layout/VerticalCircleList"/>
    <dgm:cxn modelId="{788F7BDC-18A4-45AA-A694-86C98CDE4C91}" type="presParOf" srcId="{241C9EC6-3C1A-46C8-9DC8-86F1E0E639EE}" destId="{C75F6B6C-20FA-4AEC-BC58-994425EC4607}" srcOrd="4" destOrd="0" presId="urn:microsoft.com/office/officeart/2008/layout/VerticalCircleList"/>
    <dgm:cxn modelId="{F64B94EF-EBC1-48B8-B1F5-F0D58148F4D8}" type="presParOf" srcId="{C75F6B6C-20FA-4AEC-BC58-994425EC4607}" destId="{D2190317-93B8-426B-A24D-2868B03D038B}" srcOrd="0" destOrd="0" presId="urn:microsoft.com/office/officeart/2008/layout/VerticalCircleList"/>
    <dgm:cxn modelId="{2A6E4C5D-22C3-40F1-A39F-D9344F1EF0ED}" type="presParOf" srcId="{C75F6B6C-20FA-4AEC-BC58-994425EC4607}" destId="{EDF8B390-E4A0-4772-BF94-B18C3F7E3359}" srcOrd="1" destOrd="0" presId="urn:microsoft.com/office/officeart/2008/layout/VerticalCircleList"/>
    <dgm:cxn modelId="{A2F989EC-0D96-44E8-B227-1D5C3FC7ED4B}" type="presParOf" srcId="{C75F6B6C-20FA-4AEC-BC58-994425EC4607}" destId="{ECE8E593-505C-4E23-BE7D-A14F5AF88CC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3E7B222-3FB8-42E5-B581-3DB0B4610BA8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6B818AB7-DDA4-4044-B82D-D73941A34C76}">
      <dgm:prSet phldrT="[Text]"/>
      <dgm:spPr/>
      <dgm:t>
        <a:bodyPr/>
        <a:lstStyle/>
        <a:p>
          <a:pPr algn="l"/>
          <a:r>
            <a:rPr lang="en-US" b="1" dirty="0"/>
            <a:t>Nsukka District -Enugu </a:t>
          </a:r>
          <a:endParaRPr lang="en-NG" b="1" dirty="0"/>
        </a:p>
      </dgm:t>
    </dgm:pt>
    <dgm:pt modelId="{757FE305-E6BC-42AE-B479-FE98CF757DAD}" type="par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006AEDA3-BAF9-4698-9159-D13398439789}" type="sib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E35AB6E3-0033-4E70-9317-C6AD56812230}">
      <dgm:prSet phldrT="[Text]" custT="1"/>
      <dgm:spPr/>
      <dgm:t>
        <a:bodyPr/>
        <a:lstStyle/>
        <a:p>
          <a:pPr algn="r"/>
          <a:r>
            <a:rPr lang="en-US" sz="1600" b="1" dirty="0"/>
            <a:t>1 Feeders</a:t>
          </a:r>
          <a:endParaRPr lang="en-NG" sz="1600" b="1" dirty="0"/>
        </a:p>
      </dgm:t>
    </dgm:pt>
    <dgm:pt modelId="{92EFC361-7603-4E54-BC45-FFFCB533F344}" type="par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143CEE86-7BDE-4CBA-AE37-C9DDB33FC90A}" type="sib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422E7F1D-23C5-4F0F-8268-560CE17AB4CE}">
      <dgm:prSet phldrT="[Text]"/>
      <dgm:spPr/>
      <dgm:t>
        <a:bodyPr/>
        <a:lstStyle/>
        <a:p>
          <a:pPr algn="l"/>
          <a:r>
            <a:rPr lang="en-US" b="1" dirty="0"/>
            <a:t>Abakpa</a:t>
          </a:r>
        </a:p>
        <a:p>
          <a:pPr algn="l"/>
          <a:r>
            <a:rPr lang="en-US" b="1" dirty="0"/>
            <a:t>District -Enugu</a:t>
          </a:r>
          <a:endParaRPr lang="en-NG" b="1" dirty="0"/>
        </a:p>
      </dgm:t>
    </dgm:pt>
    <dgm:pt modelId="{E6211C53-256F-47C0-AE11-AFFDC434EC40}" type="par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83ACF63D-D2B7-44F5-8789-6BA0499E4210}" type="sib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00B57DB8-1B39-457C-8F4C-FD045806CAC6}">
      <dgm:prSet phldrT="[Text]" custT="1"/>
      <dgm:spPr/>
      <dgm:t>
        <a:bodyPr/>
        <a:lstStyle/>
        <a:p>
          <a:pPr algn="l"/>
          <a:r>
            <a:rPr lang="en-US" sz="1600" dirty="0"/>
            <a:t>13 </a:t>
          </a:r>
          <a:r>
            <a:rPr lang="en-US" sz="1600" b="1" dirty="0"/>
            <a:t>Feeders</a:t>
          </a:r>
          <a:endParaRPr lang="en-NG" sz="1600" b="1" dirty="0"/>
        </a:p>
      </dgm:t>
    </dgm:pt>
    <dgm:pt modelId="{42BE19AC-8B85-49FD-A71C-1E7051D3FD16}" type="par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7B2A8E1A-ABB6-4DE1-A8BC-C5AE368FA6D4}" type="sib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AF4F98D6-5460-4F96-A12E-DF067E7DCC08}">
      <dgm:prSet phldrT="[Text]"/>
      <dgm:spPr/>
      <dgm:t>
        <a:bodyPr/>
        <a:lstStyle/>
        <a:p>
          <a:pPr algn="l"/>
          <a:endParaRPr lang="en-NG" b="1" dirty="0"/>
        </a:p>
      </dgm:t>
    </dgm:pt>
    <dgm:pt modelId="{5BB6FF4B-792E-4A8B-8E20-34F8D6A5B9D4}" type="par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07AFB46-2364-49BC-BDB2-0B4EFCE1B825}" type="sib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AAD4AC7-EA75-49F9-B45B-AD20CD28A83A}">
      <dgm:prSet phldrT="[Text]" custT="1"/>
      <dgm:spPr/>
      <dgm:t>
        <a:bodyPr anchor="ctr"/>
        <a:lstStyle/>
        <a:p>
          <a:pPr algn="r"/>
          <a:endParaRPr lang="en-NG" sz="1600" b="1" dirty="0"/>
        </a:p>
      </dgm:t>
    </dgm:pt>
    <dgm:pt modelId="{3975233D-55D4-4403-B8A0-05ED7D8F8B3E}" type="par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624BD0BD-D5FE-4216-8DCB-0895A10DA799}" type="sib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05E543F3-8AF3-4604-BBBF-37A85A5D0A28}">
      <dgm:prSet phldrT="[Text]"/>
      <dgm:spPr/>
      <dgm:t>
        <a:bodyPr/>
        <a:lstStyle/>
        <a:p>
          <a:pPr algn="l"/>
          <a:endParaRPr lang="en-NG" b="1" dirty="0"/>
        </a:p>
      </dgm:t>
    </dgm:pt>
    <dgm:pt modelId="{A4CA2633-17EB-4546-A3DE-E7BB2091F983}" type="par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C1DC02B4-3F3C-4186-B1BE-DB90C04FD15E}" type="sib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18B27665-75D0-4E15-B210-513BE7A2603D}">
      <dgm:prSet phldrT="[Text]" custT="1"/>
      <dgm:spPr/>
      <dgm:t>
        <a:bodyPr anchor="ctr"/>
        <a:lstStyle/>
        <a:p>
          <a:pPr algn="l"/>
          <a:endParaRPr lang="en-NG" sz="1600" b="1" dirty="0"/>
        </a:p>
      </dgm:t>
    </dgm:pt>
    <dgm:pt modelId="{4EB5E3FD-D1AC-403B-A7E2-D0F12A56621A}" type="par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3A2A192E-E861-487A-9F79-ABCB28D70D36}" type="sib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589EEA08-F1C5-4DF4-BDAC-2BE2A093185D}">
      <dgm:prSet phldrT="[Text]" custT="1"/>
      <dgm:spPr/>
      <dgm:t>
        <a:bodyPr/>
        <a:lstStyle/>
        <a:p>
          <a:pPr algn="r"/>
          <a:r>
            <a:rPr lang="en-US" sz="1600" b="1" dirty="0"/>
            <a:t>Band C</a:t>
          </a:r>
          <a:endParaRPr lang="en-NG" sz="1600" b="1" dirty="0"/>
        </a:p>
      </dgm:t>
    </dgm:pt>
    <dgm:pt modelId="{DBBE708D-BF9D-4AC5-B693-6E2BB38E5A09}" type="par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DDC54FD0-0279-4A9A-95FF-5E56EF02B55D}" type="sib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85A775EF-ECFB-4636-97B8-5B3F4DAB4014}">
      <dgm:prSet phldrT="[Text]" custT="1"/>
      <dgm:spPr/>
      <dgm:t>
        <a:bodyPr/>
        <a:lstStyle/>
        <a:p>
          <a:pPr algn="r"/>
          <a:r>
            <a:rPr lang="en-US" sz="1600" b="1" dirty="0"/>
            <a:t>N532.4m</a:t>
          </a:r>
          <a:endParaRPr lang="en-NG" sz="1600" b="1" dirty="0"/>
        </a:p>
      </dgm:t>
    </dgm:pt>
    <dgm:pt modelId="{D123CA3B-260C-46DE-88C7-3227ED4DBCD3}" type="par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D60A0620-00C9-4842-A923-9FFA946890C2}" type="sib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EEFD3AF4-8DCC-4C54-B76F-A714EB86E87F}">
      <dgm:prSet phldrT="[Text]" custT="1"/>
      <dgm:spPr/>
      <dgm:t>
        <a:bodyPr/>
        <a:lstStyle/>
        <a:p>
          <a:pPr algn="r"/>
          <a:r>
            <a:rPr lang="en-US" sz="1600" b="1" dirty="0"/>
            <a:t>29%</a:t>
          </a:r>
          <a:endParaRPr lang="en-NG" sz="1600" b="1" dirty="0"/>
        </a:p>
      </dgm:t>
    </dgm:pt>
    <dgm:pt modelId="{E367E26B-9221-46BF-917A-E4451F6CEACC}" type="par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AFF2B2C7-E32C-4CB1-9034-C57F8B104511}" type="sib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456DEEAF-63A4-4534-947D-415663CFE440}">
      <dgm:prSet phldrT="[Text]" custT="1"/>
      <dgm:spPr/>
      <dgm:t>
        <a:bodyPr/>
        <a:lstStyle/>
        <a:p>
          <a:pPr algn="l"/>
          <a:r>
            <a:rPr lang="en-US" sz="1600" b="1" dirty="0"/>
            <a:t>Band C</a:t>
          </a:r>
          <a:endParaRPr lang="en-NG" sz="1600" b="1" dirty="0"/>
        </a:p>
      </dgm:t>
    </dgm:pt>
    <dgm:pt modelId="{53F61590-3279-46A8-B4DC-9587FF79B054}" type="par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F81F8975-113B-422E-91AB-A4EE1B6E7EDD}" type="sib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D05E0B9D-630D-4449-B992-1FFCB34789DE}">
      <dgm:prSet phldrT="[Text]" custT="1"/>
      <dgm:spPr/>
      <dgm:t>
        <a:bodyPr/>
        <a:lstStyle/>
        <a:p>
          <a:pPr algn="l"/>
          <a:r>
            <a:rPr lang="en-US" sz="1600" b="1" dirty="0"/>
            <a:t>N1.078bn</a:t>
          </a:r>
          <a:endParaRPr lang="en-NG" sz="1600" b="1" dirty="0"/>
        </a:p>
      </dgm:t>
    </dgm:pt>
    <dgm:pt modelId="{D694C53F-2BB6-4B13-BF7F-5B87FC57FAF8}" type="par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DFFFBDC3-E1BD-4573-81C1-E7492DC46F6A}" type="sib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38B12E91-9A07-4A01-846F-E4F82833854B}">
      <dgm:prSet phldrT="[Text]" custT="1"/>
      <dgm:spPr/>
      <dgm:t>
        <a:bodyPr/>
        <a:lstStyle/>
        <a:p>
          <a:pPr algn="l"/>
          <a:r>
            <a:rPr lang="en-US" sz="1600" b="1" dirty="0"/>
            <a:t>43%</a:t>
          </a:r>
          <a:endParaRPr lang="en-NG" sz="1000" b="1" dirty="0"/>
        </a:p>
      </dgm:t>
    </dgm:pt>
    <dgm:pt modelId="{954EA18F-C840-419A-8170-BA738E881F1C}" type="par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0ACDD99-4699-4210-B76B-74453CD36C34}" type="sib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F3DFBDC-0CC9-4B0C-9922-32C07B627B7D}" type="pres">
      <dgm:prSet presAssocID="{E3E7B222-3FB8-42E5-B581-3DB0B4610B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A691165-61D7-4676-B149-CF136872BF91}" type="pres">
      <dgm:prSet presAssocID="{E3E7B222-3FB8-42E5-B581-3DB0B4610BA8}" presName="children" presStyleCnt="0"/>
      <dgm:spPr/>
    </dgm:pt>
    <dgm:pt modelId="{D6567263-CBD7-425E-A839-09C9598E2DB5}" type="pres">
      <dgm:prSet presAssocID="{E3E7B222-3FB8-42E5-B581-3DB0B4610BA8}" presName="child1group" presStyleCnt="0"/>
      <dgm:spPr/>
    </dgm:pt>
    <dgm:pt modelId="{F5F79AC8-13AA-4370-8F58-F53CDB7B17E1}" type="pres">
      <dgm:prSet presAssocID="{E3E7B222-3FB8-42E5-B581-3DB0B4610BA8}" presName="child1" presStyleLbl="bgAcc1" presStyleIdx="0" presStyleCnt="4"/>
      <dgm:spPr/>
    </dgm:pt>
    <dgm:pt modelId="{B94069AE-FE76-4549-984A-C21B51245039}" type="pres">
      <dgm:prSet presAssocID="{E3E7B222-3FB8-42E5-B581-3DB0B4610BA8}" presName="child1Text" presStyleLbl="bgAcc1" presStyleIdx="0" presStyleCnt="4">
        <dgm:presLayoutVars>
          <dgm:bulletEnabled val="1"/>
        </dgm:presLayoutVars>
      </dgm:prSet>
      <dgm:spPr/>
    </dgm:pt>
    <dgm:pt modelId="{DE83682C-EF3A-41D8-B20E-9F883AE83194}" type="pres">
      <dgm:prSet presAssocID="{E3E7B222-3FB8-42E5-B581-3DB0B4610BA8}" presName="child2group" presStyleCnt="0"/>
      <dgm:spPr/>
    </dgm:pt>
    <dgm:pt modelId="{E812BDB9-A9A6-49C7-9D98-0DBCE2B31248}" type="pres">
      <dgm:prSet presAssocID="{E3E7B222-3FB8-42E5-B581-3DB0B4610BA8}" presName="child2" presStyleLbl="bgAcc1" presStyleIdx="1" presStyleCnt="4"/>
      <dgm:spPr/>
    </dgm:pt>
    <dgm:pt modelId="{69372C4F-CEC6-4E49-8C4F-C8C0079F2373}" type="pres">
      <dgm:prSet presAssocID="{E3E7B222-3FB8-42E5-B581-3DB0B4610BA8}" presName="child2Text" presStyleLbl="bgAcc1" presStyleIdx="1" presStyleCnt="4">
        <dgm:presLayoutVars>
          <dgm:bulletEnabled val="1"/>
        </dgm:presLayoutVars>
      </dgm:prSet>
      <dgm:spPr/>
    </dgm:pt>
    <dgm:pt modelId="{4B191868-432B-4D9E-86BD-39D1A5CEC044}" type="pres">
      <dgm:prSet presAssocID="{E3E7B222-3FB8-42E5-B581-3DB0B4610BA8}" presName="child3group" presStyleCnt="0"/>
      <dgm:spPr/>
    </dgm:pt>
    <dgm:pt modelId="{9BD0E808-F71D-4162-B0D4-07334512A11F}" type="pres">
      <dgm:prSet presAssocID="{E3E7B222-3FB8-42E5-B581-3DB0B4610BA8}" presName="child3" presStyleLbl="bgAcc1" presStyleIdx="2" presStyleCnt="4" custLinFactNeighborX="96" custLinFactNeighborY="4517"/>
      <dgm:spPr/>
    </dgm:pt>
    <dgm:pt modelId="{AD2F3A58-96AF-48F2-A2E0-60665BC2588D}" type="pres">
      <dgm:prSet presAssocID="{E3E7B222-3FB8-42E5-B581-3DB0B4610BA8}" presName="child3Text" presStyleLbl="bgAcc1" presStyleIdx="2" presStyleCnt="4">
        <dgm:presLayoutVars>
          <dgm:bulletEnabled val="1"/>
        </dgm:presLayoutVars>
      </dgm:prSet>
      <dgm:spPr/>
    </dgm:pt>
    <dgm:pt modelId="{21331366-6664-4255-9803-E73EE2E69EA3}" type="pres">
      <dgm:prSet presAssocID="{E3E7B222-3FB8-42E5-B581-3DB0B4610BA8}" presName="child4group" presStyleCnt="0"/>
      <dgm:spPr/>
    </dgm:pt>
    <dgm:pt modelId="{D9CC8666-5644-4AAD-A196-0048B1A54576}" type="pres">
      <dgm:prSet presAssocID="{E3E7B222-3FB8-42E5-B581-3DB0B4610BA8}" presName="child4" presStyleLbl="bgAcc1" presStyleIdx="3" presStyleCnt="4"/>
      <dgm:spPr/>
    </dgm:pt>
    <dgm:pt modelId="{2325F3D1-277C-4C0A-AC89-BCEF52165A57}" type="pres">
      <dgm:prSet presAssocID="{E3E7B222-3FB8-42E5-B581-3DB0B4610BA8}" presName="child4Text" presStyleLbl="bgAcc1" presStyleIdx="3" presStyleCnt="4">
        <dgm:presLayoutVars>
          <dgm:bulletEnabled val="1"/>
        </dgm:presLayoutVars>
      </dgm:prSet>
      <dgm:spPr/>
    </dgm:pt>
    <dgm:pt modelId="{CC4FF17C-E562-43EC-A9D7-904E74A1413F}" type="pres">
      <dgm:prSet presAssocID="{E3E7B222-3FB8-42E5-B581-3DB0B4610BA8}" presName="childPlaceholder" presStyleCnt="0"/>
      <dgm:spPr/>
    </dgm:pt>
    <dgm:pt modelId="{58C4DE95-C7CB-46D9-A51A-F8E528FDE85F}" type="pres">
      <dgm:prSet presAssocID="{E3E7B222-3FB8-42E5-B581-3DB0B4610BA8}" presName="circle" presStyleCnt="0"/>
      <dgm:spPr/>
    </dgm:pt>
    <dgm:pt modelId="{E610BE35-578F-4CCE-8B73-04721F335C95}" type="pres">
      <dgm:prSet presAssocID="{E3E7B222-3FB8-42E5-B581-3DB0B4610BA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3A48E0A-8C43-4BEA-95B6-2409040E639C}" type="pres">
      <dgm:prSet presAssocID="{E3E7B222-3FB8-42E5-B581-3DB0B4610BA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B5F8A79-AFAD-4086-A165-8369A247E03E}" type="pres">
      <dgm:prSet presAssocID="{E3E7B222-3FB8-42E5-B581-3DB0B4610BA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D8F2703-FC96-4C8D-B6F7-8AD9883EE54D}" type="pres">
      <dgm:prSet presAssocID="{E3E7B222-3FB8-42E5-B581-3DB0B4610BA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0B838C4-2622-48D3-8FA6-159B908BAD3A}" type="pres">
      <dgm:prSet presAssocID="{E3E7B222-3FB8-42E5-B581-3DB0B4610BA8}" presName="quadrantPlaceholder" presStyleCnt="0"/>
      <dgm:spPr/>
    </dgm:pt>
    <dgm:pt modelId="{A563C59C-8E1B-42D2-9B3A-C8283AD16297}" type="pres">
      <dgm:prSet presAssocID="{E3E7B222-3FB8-42E5-B581-3DB0B4610BA8}" presName="center1" presStyleLbl="fgShp" presStyleIdx="0" presStyleCnt="2"/>
      <dgm:spPr/>
    </dgm:pt>
    <dgm:pt modelId="{99880632-5EB4-474A-B006-9D07BB9A8AA0}" type="pres">
      <dgm:prSet presAssocID="{E3E7B222-3FB8-42E5-B581-3DB0B4610BA8}" presName="center2" presStyleLbl="fgShp" presStyleIdx="1" presStyleCnt="2"/>
      <dgm:spPr/>
    </dgm:pt>
  </dgm:ptLst>
  <dgm:cxnLst>
    <dgm:cxn modelId="{8DF9CD04-9A45-4FF7-A1B7-550855714E15}" type="presOf" srcId="{589EEA08-F1C5-4DF4-BDAC-2BE2A093185D}" destId="{E812BDB9-A9A6-49C7-9D98-0DBCE2B31248}" srcOrd="0" destOrd="1" presId="urn:microsoft.com/office/officeart/2005/8/layout/cycle4"/>
    <dgm:cxn modelId="{F4DF7408-9890-4E14-8EFB-F6DE4FC82E1C}" type="presOf" srcId="{38B12E91-9A07-4A01-846F-E4F82833854B}" destId="{F5F79AC8-13AA-4370-8F58-F53CDB7B17E1}" srcOrd="0" destOrd="3" presId="urn:microsoft.com/office/officeart/2005/8/layout/cycle4"/>
    <dgm:cxn modelId="{176B120D-90B2-47B8-8138-2A0A708C9296}" srcId="{E3E7B222-3FB8-42E5-B581-3DB0B4610BA8}" destId="{422E7F1D-23C5-4F0F-8268-560CE17AB4CE}" srcOrd="0" destOrd="0" parTransId="{E6211C53-256F-47C0-AE11-AFFDC434EC40}" sibTransId="{83ACF63D-D2B7-44F5-8789-6BA0499E4210}"/>
    <dgm:cxn modelId="{F5BC4C0E-AF0F-4FA1-A89E-B030208358CA}" srcId="{E3E7B222-3FB8-42E5-B581-3DB0B4610BA8}" destId="{AF4F98D6-5460-4F96-A12E-DF067E7DCC08}" srcOrd="2" destOrd="0" parTransId="{5BB6FF4B-792E-4A8B-8E20-34F8D6A5B9D4}" sibTransId="{207AFB46-2364-49BC-BDB2-0B4EFCE1B825}"/>
    <dgm:cxn modelId="{61DD890E-0118-4C7F-B0B2-0F722C4377D7}" type="presOf" srcId="{EEFD3AF4-8DCC-4C54-B76F-A714EB86E87F}" destId="{69372C4F-CEC6-4E49-8C4F-C8C0079F2373}" srcOrd="1" destOrd="3" presId="urn:microsoft.com/office/officeart/2005/8/layout/cycle4"/>
    <dgm:cxn modelId="{C80E9C13-E80B-4E7F-85CF-8806150F6107}" srcId="{E3E7B222-3FB8-42E5-B581-3DB0B4610BA8}" destId="{6B818AB7-DDA4-4044-B82D-D73941A34C76}" srcOrd="1" destOrd="0" parTransId="{757FE305-E6BC-42AE-B479-FE98CF757DAD}" sibTransId="{006AEDA3-BAF9-4698-9159-D13398439789}"/>
    <dgm:cxn modelId="{A017B415-8FF9-4F10-B46A-55922BC5008F}" type="presOf" srcId="{D05E0B9D-630D-4449-B992-1FFCB34789DE}" destId="{F5F79AC8-13AA-4370-8F58-F53CDB7B17E1}" srcOrd="0" destOrd="2" presId="urn:microsoft.com/office/officeart/2005/8/layout/cycle4"/>
    <dgm:cxn modelId="{3E6BEC1D-BD33-4FA6-BCBB-5CFC98363FA4}" type="presOf" srcId="{AF4F98D6-5460-4F96-A12E-DF067E7DCC08}" destId="{CB5F8A79-AFAD-4086-A165-8369A247E03E}" srcOrd="0" destOrd="0" presId="urn:microsoft.com/office/officeart/2005/8/layout/cycle4"/>
    <dgm:cxn modelId="{FE9BF12B-1424-4F6F-9459-09949BBA2404}" type="presOf" srcId="{E35AB6E3-0033-4E70-9317-C6AD56812230}" destId="{E812BDB9-A9A6-49C7-9D98-0DBCE2B31248}" srcOrd="0" destOrd="0" presId="urn:microsoft.com/office/officeart/2005/8/layout/cycle4"/>
    <dgm:cxn modelId="{511B5E2C-B547-42F9-BDA7-998D9C9A0ECD}" type="presOf" srcId="{E3E7B222-3FB8-42E5-B581-3DB0B4610BA8}" destId="{BF3DFBDC-0CC9-4B0C-9922-32C07B627B7D}" srcOrd="0" destOrd="0" presId="urn:microsoft.com/office/officeart/2005/8/layout/cycle4"/>
    <dgm:cxn modelId="{8997D92D-C49E-4D59-A6D7-0F199862A726}" type="presOf" srcId="{2AAD4AC7-EA75-49F9-B45B-AD20CD28A83A}" destId="{9BD0E808-F71D-4162-B0D4-07334512A11F}" srcOrd="0" destOrd="0" presId="urn:microsoft.com/office/officeart/2005/8/layout/cycle4"/>
    <dgm:cxn modelId="{B4D5EE2E-830C-4D30-B226-D55616A406B2}" type="presOf" srcId="{00B57DB8-1B39-457C-8F4C-FD045806CAC6}" destId="{F5F79AC8-13AA-4370-8F58-F53CDB7B17E1}" srcOrd="0" destOrd="0" presId="urn:microsoft.com/office/officeart/2005/8/layout/cycle4"/>
    <dgm:cxn modelId="{AF9B9A32-241D-442A-A642-B6F8877B1D82}" type="presOf" srcId="{2AAD4AC7-EA75-49F9-B45B-AD20CD28A83A}" destId="{AD2F3A58-96AF-48F2-A2E0-60665BC2588D}" srcOrd="1" destOrd="0" presId="urn:microsoft.com/office/officeart/2005/8/layout/cycle4"/>
    <dgm:cxn modelId="{7DCFB933-78B1-4CD5-AD31-22E8E47337DA}" srcId="{422E7F1D-23C5-4F0F-8268-560CE17AB4CE}" destId="{38B12E91-9A07-4A01-846F-E4F82833854B}" srcOrd="3" destOrd="0" parTransId="{954EA18F-C840-419A-8170-BA738E881F1C}" sibTransId="{B0ACDD99-4699-4210-B76B-74453CD36C34}"/>
    <dgm:cxn modelId="{5884E635-10EE-45FD-88EE-BB145B384AB8}" srcId="{6B818AB7-DDA4-4044-B82D-D73941A34C76}" destId="{EEFD3AF4-8DCC-4C54-B76F-A714EB86E87F}" srcOrd="3" destOrd="0" parTransId="{E367E26B-9221-46BF-917A-E4451F6CEACC}" sibTransId="{AFF2B2C7-E32C-4CB1-9034-C57F8B104511}"/>
    <dgm:cxn modelId="{75A66E3D-05B8-4C2A-B0F2-9DB5A6F7B2AD}" type="presOf" srcId="{EEFD3AF4-8DCC-4C54-B76F-A714EB86E87F}" destId="{E812BDB9-A9A6-49C7-9D98-0DBCE2B31248}" srcOrd="0" destOrd="3" presId="urn:microsoft.com/office/officeart/2005/8/layout/cycle4"/>
    <dgm:cxn modelId="{59AD715B-B429-4566-9320-F52E64FB5262}" srcId="{6B818AB7-DDA4-4044-B82D-D73941A34C76}" destId="{E35AB6E3-0033-4E70-9317-C6AD56812230}" srcOrd="0" destOrd="0" parTransId="{92EFC361-7603-4E54-BC45-FFFCB533F344}" sibTransId="{143CEE86-7BDE-4CBA-AE37-C9DDB33FC90A}"/>
    <dgm:cxn modelId="{9FE2115C-789A-4741-BCD3-5FF1002CF571}" srcId="{05E543F3-8AF3-4604-BBBF-37A85A5D0A28}" destId="{18B27665-75D0-4E15-B210-513BE7A2603D}" srcOrd="0" destOrd="0" parTransId="{4EB5E3FD-D1AC-403B-A7E2-D0F12A56621A}" sibTransId="{3A2A192E-E861-487A-9F79-ABCB28D70D36}"/>
    <dgm:cxn modelId="{484DFB5C-15D7-4ACB-BBE3-6AA619E2F5BA}" type="presOf" srcId="{18B27665-75D0-4E15-B210-513BE7A2603D}" destId="{D9CC8666-5644-4AAD-A196-0048B1A54576}" srcOrd="0" destOrd="0" presId="urn:microsoft.com/office/officeart/2005/8/layout/cycle4"/>
    <dgm:cxn modelId="{43C8E547-2DB8-43D8-8C3B-DCD0857E747A}" srcId="{422E7F1D-23C5-4F0F-8268-560CE17AB4CE}" destId="{456DEEAF-63A4-4534-947D-415663CFE440}" srcOrd="1" destOrd="0" parTransId="{53F61590-3279-46A8-B4DC-9587FF79B054}" sibTransId="{F81F8975-113B-422E-91AB-A4EE1B6E7EDD}"/>
    <dgm:cxn modelId="{CC7BA553-5497-47D2-BBED-561E8C261DD2}" type="presOf" srcId="{456DEEAF-63A4-4534-947D-415663CFE440}" destId="{B94069AE-FE76-4549-984A-C21B51245039}" srcOrd="1" destOrd="1" presId="urn:microsoft.com/office/officeart/2005/8/layout/cycle4"/>
    <dgm:cxn modelId="{60AFFF78-21E8-4826-8518-8D194C7BFD4C}" type="presOf" srcId="{00B57DB8-1B39-457C-8F4C-FD045806CAC6}" destId="{B94069AE-FE76-4549-984A-C21B51245039}" srcOrd="1" destOrd="0" presId="urn:microsoft.com/office/officeart/2005/8/layout/cycle4"/>
    <dgm:cxn modelId="{7F526079-70DB-44A3-ABEF-609AFAF02D91}" srcId="{422E7F1D-23C5-4F0F-8268-560CE17AB4CE}" destId="{00B57DB8-1B39-457C-8F4C-FD045806CAC6}" srcOrd="0" destOrd="0" parTransId="{42BE19AC-8B85-49FD-A71C-1E7051D3FD16}" sibTransId="{7B2A8E1A-ABB6-4DE1-A8BC-C5AE368FA6D4}"/>
    <dgm:cxn modelId="{FE31897A-FD82-48D5-9716-612922D9F984}" type="presOf" srcId="{38B12E91-9A07-4A01-846F-E4F82833854B}" destId="{B94069AE-FE76-4549-984A-C21B51245039}" srcOrd="1" destOrd="3" presId="urn:microsoft.com/office/officeart/2005/8/layout/cycle4"/>
    <dgm:cxn modelId="{EEE70E7B-3571-4A16-80ED-2F15CB28E0E0}" type="presOf" srcId="{E35AB6E3-0033-4E70-9317-C6AD56812230}" destId="{69372C4F-CEC6-4E49-8C4F-C8C0079F2373}" srcOrd="1" destOrd="0" presId="urn:microsoft.com/office/officeart/2005/8/layout/cycle4"/>
    <dgm:cxn modelId="{A321327C-2CA5-498D-AE9E-FE919EC99C5C}" type="presOf" srcId="{05E543F3-8AF3-4604-BBBF-37A85A5D0A28}" destId="{9D8F2703-FC96-4C8D-B6F7-8AD9883EE54D}" srcOrd="0" destOrd="0" presId="urn:microsoft.com/office/officeart/2005/8/layout/cycle4"/>
    <dgm:cxn modelId="{69EE977E-7559-4DE5-B31B-851C66A6D099}" srcId="{6B818AB7-DDA4-4044-B82D-D73941A34C76}" destId="{589EEA08-F1C5-4DF4-BDAC-2BE2A093185D}" srcOrd="1" destOrd="0" parTransId="{DBBE708D-BF9D-4AC5-B693-6E2BB38E5A09}" sibTransId="{DDC54FD0-0279-4A9A-95FF-5E56EF02B55D}"/>
    <dgm:cxn modelId="{FDB80082-2F4A-4EAB-B67B-8763982A805D}" type="presOf" srcId="{422E7F1D-23C5-4F0F-8268-560CE17AB4CE}" destId="{E610BE35-578F-4CCE-8B73-04721F335C95}" srcOrd="0" destOrd="0" presId="urn:microsoft.com/office/officeart/2005/8/layout/cycle4"/>
    <dgm:cxn modelId="{16C86E93-6055-4F3E-A453-23F0AAC190D0}" type="presOf" srcId="{D05E0B9D-630D-4449-B992-1FFCB34789DE}" destId="{B94069AE-FE76-4549-984A-C21B51245039}" srcOrd="1" destOrd="2" presId="urn:microsoft.com/office/officeart/2005/8/layout/cycle4"/>
    <dgm:cxn modelId="{388F8AB9-1CD8-423B-8D89-2E481AD9B952}" type="presOf" srcId="{589EEA08-F1C5-4DF4-BDAC-2BE2A093185D}" destId="{69372C4F-CEC6-4E49-8C4F-C8C0079F2373}" srcOrd="1" destOrd="1" presId="urn:microsoft.com/office/officeart/2005/8/layout/cycle4"/>
    <dgm:cxn modelId="{467700C6-7AD4-4150-8E43-BF536D600E16}" type="presOf" srcId="{456DEEAF-63A4-4534-947D-415663CFE440}" destId="{F5F79AC8-13AA-4370-8F58-F53CDB7B17E1}" srcOrd="0" destOrd="1" presId="urn:microsoft.com/office/officeart/2005/8/layout/cycle4"/>
    <dgm:cxn modelId="{8412BACD-1AF5-446E-B222-22DF9C2FCFE1}" srcId="{E3E7B222-3FB8-42E5-B581-3DB0B4610BA8}" destId="{05E543F3-8AF3-4604-BBBF-37A85A5D0A28}" srcOrd="3" destOrd="0" parTransId="{A4CA2633-17EB-4546-A3DE-E7BB2091F983}" sibTransId="{C1DC02B4-3F3C-4186-B1BE-DB90C04FD15E}"/>
    <dgm:cxn modelId="{F6399AD1-A133-4684-B3A7-1F60C22107AE}" srcId="{AF4F98D6-5460-4F96-A12E-DF067E7DCC08}" destId="{2AAD4AC7-EA75-49F9-B45B-AD20CD28A83A}" srcOrd="0" destOrd="0" parTransId="{3975233D-55D4-4403-B8A0-05ED7D8F8B3E}" sibTransId="{624BD0BD-D5FE-4216-8DCB-0895A10DA799}"/>
    <dgm:cxn modelId="{7B4FD9DF-5375-4089-A2C4-1D6CC39CDDC7}" type="presOf" srcId="{85A775EF-ECFB-4636-97B8-5B3F4DAB4014}" destId="{69372C4F-CEC6-4E49-8C4F-C8C0079F2373}" srcOrd="1" destOrd="2" presId="urn:microsoft.com/office/officeart/2005/8/layout/cycle4"/>
    <dgm:cxn modelId="{11E339E8-80FE-47BD-865D-27CA60A7C3B6}" type="presOf" srcId="{18B27665-75D0-4E15-B210-513BE7A2603D}" destId="{2325F3D1-277C-4C0A-AC89-BCEF52165A57}" srcOrd="1" destOrd="0" presId="urn:microsoft.com/office/officeart/2005/8/layout/cycle4"/>
    <dgm:cxn modelId="{C3E989EC-36A3-496B-BED5-28E2C92E4AA9}" srcId="{422E7F1D-23C5-4F0F-8268-560CE17AB4CE}" destId="{D05E0B9D-630D-4449-B992-1FFCB34789DE}" srcOrd="2" destOrd="0" parTransId="{D694C53F-2BB6-4B13-BF7F-5B87FC57FAF8}" sibTransId="{DFFFBDC3-E1BD-4573-81C1-E7492DC46F6A}"/>
    <dgm:cxn modelId="{1B789DEF-C3DE-4442-BA0E-1E18D52A052F}" type="presOf" srcId="{6B818AB7-DDA4-4044-B82D-D73941A34C76}" destId="{33A48E0A-8C43-4BEA-95B6-2409040E639C}" srcOrd="0" destOrd="0" presId="urn:microsoft.com/office/officeart/2005/8/layout/cycle4"/>
    <dgm:cxn modelId="{927F78F4-12D6-4DC1-8FF9-47379986AF5E}" type="presOf" srcId="{85A775EF-ECFB-4636-97B8-5B3F4DAB4014}" destId="{E812BDB9-A9A6-49C7-9D98-0DBCE2B31248}" srcOrd="0" destOrd="2" presId="urn:microsoft.com/office/officeart/2005/8/layout/cycle4"/>
    <dgm:cxn modelId="{029A90FC-B59E-4988-B18E-00C2E3526F23}" srcId="{6B818AB7-DDA4-4044-B82D-D73941A34C76}" destId="{85A775EF-ECFB-4636-97B8-5B3F4DAB4014}" srcOrd="2" destOrd="0" parTransId="{D123CA3B-260C-46DE-88C7-3227ED4DBCD3}" sibTransId="{D60A0620-00C9-4842-A923-9FFA946890C2}"/>
    <dgm:cxn modelId="{AD937E5A-1CFF-4791-899C-72FA99338D1F}" type="presParOf" srcId="{BF3DFBDC-0CC9-4B0C-9922-32C07B627B7D}" destId="{1A691165-61D7-4676-B149-CF136872BF91}" srcOrd="0" destOrd="0" presId="urn:microsoft.com/office/officeart/2005/8/layout/cycle4"/>
    <dgm:cxn modelId="{D0E05531-F2B0-4B89-8C9F-FB6A15B3B196}" type="presParOf" srcId="{1A691165-61D7-4676-B149-CF136872BF91}" destId="{D6567263-CBD7-425E-A839-09C9598E2DB5}" srcOrd="0" destOrd="0" presId="urn:microsoft.com/office/officeart/2005/8/layout/cycle4"/>
    <dgm:cxn modelId="{B365BD5B-AD22-4794-BFB2-95B86A61980B}" type="presParOf" srcId="{D6567263-CBD7-425E-A839-09C9598E2DB5}" destId="{F5F79AC8-13AA-4370-8F58-F53CDB7B17E1}" srcOrd="0" destOrd="0" presId="urn:microsoft.com/office/officeart/2005/8/layout/cycle4"/>
    <dgm:cxn modelId="{399741B8-20F3-426B-965B-6433FB775F1D}" type="presParOf" srcId="{D6567263-CBD7-425E-A839-09C9598E2DB5}" destId="{B94069AE-FE76-4549-984A-C21B51245039}" srcOrd="1" destOrd="0" presId="urn:microsoft.com/office/officeart/2005/8/layout/cycle4"/>
    <dgm:cxn modelId="{25F899F1-5653-4AEB-8BE8-D638FECB7FEC}" type="presParOf" srcId="{1A691165-61D7-4676-B149-CF136872BF91}" destId="{DE83682C-EF3A-41D8-B20E-9F883AE83194}" srcOrd="1" destOrd="0" presId="urn:microsoft.com/office/officeart/2005/8/layout/cycle4"/>
    <dgm:cxn modelId="{A75C00B2-233D-4792-9CE1-B767DC6ADD42}" type="presParOf" srcId="{DE83682C-EF3A-41D8-B20E-9F883AE83194}" destId="{E812BDB9-A9A6-49C7-9D98-0DBCE2B31248}" srcOrd="0" destOrd="0" presId="urn:microsoft.com/office/officeart/2005/8/layout/cycle4"/>
    <dgm:cxn modelId="{885B74FB-B5C3-4799-84EB-71C348D4B821}" type="presParOf" srcId="{DE83682C-EF3A-41D8-B20E-9F883AE83194}" destId="{69372C4F-CEC6-4E49-8C4F-C8C0079F2373}" srcOrd="1" destOrd="0" presId="urn:microsoft.com/office/officeart/2005/8/layout/cycle4"/>
    <dgm:cxn modelId="{EC1B4D51-E4D3-404B-BBD6-85265621BDF3}" type="presParOf" srcId="{1A691165-61D7-4676-B149-CF136872BF91}" destId="{4B191868-432B-4D9E-86BD-39D1A5CEC044}" srcOrd="2" destOrd="0" presId="urn:microsoft.com/office/officeart/2005/8/layout/cycle4"/>
    <dgm:cxn modelId="{EE8D0E9E-A580-4EB0-BCA7-E0E89D40D53E}" type="presParOf" srcId="{4B191868-432B-4D9E-86BD-39D1A5CEC044}" destId="{9BD0E808-F71D-4162-B0D4-07334512A11F}" srcOrd="0" destOrd="0" presId="urn:microsoft.com/office/officeart/2005/8/layout/cycle4"/>
    <dgm:cxn modelId="{78E7294D-3AC3-4444-A430-FD2C5767AEDD}" type="presParOf" srcId="{4B191868-432B-4D9E-86BD-39D1A5CEC044}" destId="{AD2F3A58-96AF-48F2-A2E0-60665BC2588D}" srcOrd="1" destOrd="0" presId="urn:microsoft.com/office/officeart/2005/8/layout/cycle4"/>
    <dgm:cxn modelId="{FD030F73-C5ED-4C49-B956-5FFE873B6838}" type="presParOf" srcId="{1A691165-61D7-4676-B149-CF136872BF91}" destId="{21331366-6664-4255-9803-E73EE2E69EA3}" srcOrd="3" destOrd="0" presId="urn:microsoft.com/office/officeart/2005/8/layout/cycle4"/>
    <dgm:cxn modelId="{BCC1F66D-98DB-418F-824E-97A99620D963}" type="presParOf" srcId="{21331366-6664-4255-9803-E73EE2E69EA3}" destId="{D9CC8666-5644-4AAD-A196-0048B1A54576}" srcOrd="0" destOrd="0" presId="urn:microsoft.com/office/officeart/2005/8/layout/cycle4"/>
    <dgm:cxn modelId="{F5A95C65-8279-45D7-9C2B-6D8EAC84DCF2}" type="presParOf" srcId="{21331366-6664-4255-9803-E73EE2E69EA3}" destId="{2325F3D1-277C-4C0A-AC89-BCEF52165A57}" srcOrd="1" destOrd="0" presId="urn:microsoft.com/office/officeart/2005/8/layout/cycle4"/>
    <dgm:cxn modelId="{346413B3-3EED-43D6-B349-79C9EEFF6F76}" type="presParOf" srcId="{1A691165-61D7-4676-B149-CF136872BF91}" destId="{CC4FF17C-E562-43EC-A9D7-904E74A1413F}" srcOrd="4" destOrd="0" presId="urn:microsoft.com/office/officeart/2005/8/layout/cycle4"/>
    <dgm:cxn modelId="{13301724-FF2C-4FE6-A164-51D21DD7AD1C}" type="presParOf" srcId="{BF3DFBDC-0CC9-4B0C-9922-32C07B627B7D}" destId="{58C4DE95-C7CB-46D9-A51A-F8E528FDE85F}" srcOrd="1" destOrd="0" presId="urn:microsoft.com/office/officeart/2005/8/layout/cycle4"/>
    <dgm:cxn modelId="{64213516-37F0-4F62-A933-DA49302F2F7C}" type="presParOf" srcId="{58C4DE95-C7CB-46D9-A51A-F8E528FDE85F}" destId="{E610BE35-578F-4CCE-8B73-04721F335C95}" srcOrd="0" destOrd="0" presId="urn:microsoft.com/office/officeart/2005/8/layout/cycle4"/>
    <dgm:cxn modelId="{81B392FE-18D3-4740-AA66-89D5DEB3498F}" type="presParOf" srcId="{58C4DE95-C7CB-46D9-A51A-F8E528FDE85F}" destId="{33A48E0A-8C43-4BEA-95B6-2409040E639C}" srcOrd="1" destOrd="0" presId="urn:microsoft.com/office/officeart/2005/8/layout/cycle4"/>
    <dgm:cxn modelId="{A695B3E0-944C-4732-9CEF-F582A92BBA60}" type="presParOf" srcId="{58C4DE95-C7CB-46D9-A51A-F8E528FDE85F}" destId="{CB5F8A79-AFAD-4086-A165-8369A247E03E}" srcOrd="2" destOrd="0" presId="urn:microsoft.com/office/officeart/2005/8/layout/cycle4"/>
    <dgm:cxn modelId="{C1AD797B-D700-4C02-958F-97AEDCB61EB0}" type="presParOf" srcId="{58C4DE95-C7CB-46D9-A51A-F8E528FDE85F}" destId="{9D8F2703-FC96-4C8D-B6F7-8AD9883EE54D}" srcOrd="3" destOrd="0" presId="urn:microsoft.com/office/officeart/2005/8/layout/cycle4"/>
    <dgm:cxn modelId="{68C535D0-8922-4A1F-A2DC-0E298314C87B}" type="presParOf" srcId="{58C4DE95-C7CB-46D9-A51A-F8E528FDE85F}" destId="{30B838C4-2622-48D3-8FA6-159B908BAD3A}" srcOrd="4" destOrd="0" presId="urn:microsoft.com/office/officeart/2005/8/layout/cycle4"/>
    <dgm:cxn modelId="{38A22D1F-4C43-4400-B748-23ED4AD8F551}" type="presParOf" srcId="{BF3DFBDC-0CC9-4B0C-9922-32C07B627B7D}" destId="{A563C59C-8E1B-42D2-9B3A-C8283AD16297}" srcOrd="2" destOrd="0" presId="urn:microsoft.com/office/officeart/2005/8/layout/cycle4"/>
    <dgm:cxn modelId="{B0B98F4A-D05E-42F1-AED7-AF44365C2709}" type="presParOf" srcId="{BF3DFBDC-0CC9-4B0C-9922-32C07B627B7D}" destId="{99880632-5EB4-474A-B006-9D07BB9A8AA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EBFA1E-65E7-4E1D-B1AF-AA78120702F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NG"/>
        </a:p>
      </dgm:t>
    </dgm:pt>
    <dgm:pt modelId="{D9E15068-C6D5-40A1-A8A2-2AC26BF04216}">
      <dgm:prSet/>
      <dgm:spPr/>
      <dgm:t>
        <a:bodyPr/>
        <a:lstStyle/>
        <a:p>
          <a:r>
            <a:rPr lang="en-US" b="1" dirty="0"/>
            <a:t>Approach of Franchising</a:t>
          </a:r>
          <a:endParaRPr lang="en-NG" b="1" dirty="0"/>
        </a:p>
      </dgm:t>
    </dgm:pt>
    <dgm:pt modelId="{55861AD5-8DC7-4E8F-AFAF-AF1854E8F8FA}" type="parTrans" cxnId="{55548579-0A6A-46F5-BE79-A45CAFBB8A4A}">
      <dgm:prSet/>
      <dgm:spPr/>
      <dgm:t>
        <a:bodyPr/>
        <a:lstStyle/>
        <a:p>
          <a:endParaRPr lang="en-NG"/>
        </a:p>
      </dgm:t>
    </dgm:pt>
    <dgm:pt modelId="{D869925E-8032-4275-BA1E-DEA86EFAE558}" type="sibTrans" cxnId="{55548579-0A6A-46F5-BE79-A45CAFBB8A4A}">
      <dgm:prSet/>
      <dgm:spPr/>
      <dgm:t>
        <a:bodyPr/>
        <a:lstStyle/>
        <a:p>
          <a:endParaRPr lang="en-NG"/>
        </a:p>
      </dgm:t>
    </dgm:pt>
    <dgm:pt modelId="{F308DF47-9D60-45E3-A977-344838AFD35F}">
      <dgm:prSet/>
      <dgm:spPr/>
      <dgm:t>
        <a:bodyPr/>
        <a:lstStyle/>
        <a:p>
          <a:r>
            <a:rPr lang="en-US" b="1" dirty="0"/>
            <a:t>Metering, Billing, and Collection</a:t>
          </a:r>
          <a:endParaRPr lang="en-NG" b="1" dirty="0"/>
        </a:p>
      </dgm:t>
    </dgm:pt>
    <dgm:pt modelId="{6F89310F-52FE-463A-A874-1113ABEEE0C4}" type="parTrans" cxnId="{5C3BABCE-69C2-4A0E-8A97-F227A113B9C4}">
      <dgm:prSet/>
      <dgm:spPr/>
      <dgm:t>
        <a:bodyPr/>
        <a:lstStyle/>
        <a:p>
          <a:endParaRPr lang="en-NG"/>
        </a:p>
      </dgm:t>
    </dgm:pt>
    <dgm:pt modelId="{4B0A8A49-301C-440B-9B7C-4B9B5ED61A57}" type="sibTrans" cxnId="{5C3BABCE-69C2-4A0E-8A97-F227A113B9C4}">
      <dgm:prSet/>
      <dgm:spPr/>
      <dgm:t>
        <a:bodyPr/>
        <a:lstStyle/>
        <a:p>
          <a:endParaRPr lang="en-NG"/>
        </a:p>
      </dgm:t>
    </dgm:pt>
    <dgm:pt modelId="{CF9F1723-E0BC-4B02-AB0E-4650C765E2D5}">
      <dgm:prSet/>
      <dgm:spPr/>
      <dgm:t>
        <a:bodyPr/>
        <a:lstStyle/>
        <a:p>
          <a:r>
            <a:rPr lang="en-US" b="1" dirty="0"/>
            <a:t>Total management of electricity distribution function in a ring-fenced area</a:t>
          </a:r>
          <a:endParaRPr lang="en-NG" b="1" dirty="0"/>
        </a:p>
      </dgm:t>
    </dgm:pt>
    <dgm:pt modelId="{C814F6D4-114A-426D-8218-6587662F3FD9}" type="parTrans" cxnId="{C02A696D-719C-4328-AE68-4F63761F1EB9}">
      <dgm:prSet/>
      <dgm:spPr/>
      <dgm:t>
        <a:bodyPr/>
        <a:lstStyle/>
        <a:p>
          <a:endParaRPr lang="en-NG"/>
        </a:p>
      </dgm:t>
    </dgm:pt>
    <dgm:pt modelId="{95BECF5E-248B-432C-96CD-50C1E210F2E7}" type="sibTrans" cxnId="{C02A696D-719C-4328-AE68-4F63761F1EB9}">
      <dgm:prSet/>
      <dgm:spPr/>
      <dgm:t>
        <a:bodyPr/>
        <a:lstStyle/>
        <a:p>
          <a:endParaRPr lang="en-NG"/>
        </a:p>
      </dgm:t>
    </dgm:pt>
    <dgm:pt modelId="{2E774336-DB06-49E6-8B9D-E90989E828AF}">
      <dgm:prSet/>
      <dgm:spPr/>
      <dgm:t>
        <a:bodyPr/>
        <a:lstStyle/>
        <a:p>
          <a:r>
            <a:rPr lang="en-US" b="1" dirty="0"/>
            <a:t>Total management of distribution feeders including billing &amp; collection.</a:t>
          </a:r>
          <a:endParaRPr lang="en-NG" b="1" dirty="0"/>
        </a:p>
      </dgm:t>
    </dgm:pt>
    <dgm:pt modelId="{D9C4EFC8-40D1-4561-A16D-59AC00008D01}" type="parTrans" cxnId="{BF8F84BB-EE97-446B-88FA-C80EDC88DB00}">
      <dgm:prSet/>
      <dgm:spPr/>
      <dgm:t>
        <a:bodyPr/>
        <a:lstStyle/>
        <a:p>
          <a:endParaRPr lang="en-NG"/>
        </a:p>
      </dgm:t>
    </dgm:pt>
    <dgm:pt modelId="{E50C39A2-F17A-4CE6-8848-FC4753745DC3}" type="sibTrans" cxnId="{BF8F84BB-EE97-446B-88FA-C80EDC88DB00}">
      <dgm:prSet/>
      <dgm:spPr/>
      <dgm:t>
        <a:bodyPr/>
        <a:lstStyle/>
        <a:p>
          <a:endParaRPr lang="en-NG"/>
        </a:p>
      </dgm:t>
    </dgm:pt>
    <dgm:pt modelId="{642BCA94-8CAD-4F4C-9373-7FA54E3F9427}">
      <dgm:prSet/>
      <dgm:spPr/>
      <dgm:t>
        <a:bodyPr/>
        <a:lstStyle/>
        <a:p>
          <a:r>
            <a:rPr lang="en-US" b="1" dirty="0"/>
            <a:t>Loss reduction and provision of embedded generation</a:t>
          </a:r>
          <a:endParaRPr lang="en-NG" b="1" dirty="0"/>
        </a:p>
      </dgm:t>
    </dgm:pt>
    <dgm:pt modelId="{6385819A-B553-4DAE-9451-253A62E8D42A}" type="parTrans" cxnId="{132CBB34-58BF-4F99-902B-A1F90AFE3F73}">
      <dgm:prSet/>
      <dgm:spPr/>
      <dgm:t>
        <a:bodyPr/>
        <a:lstStyle/>
        <a:p>
          <a:endParaRPr lang="en-NG"/>
        </a:p>
      </dgm:t>
    </dgm:pt>
    <dgm:pt modelId="{2F28A58E-DDE4-4597-9ABB-1F141947138C}" type="sibTrans" cxnId="{132CBB34-58BF-4F99-902B-A1F90AFE3F73}">
      <dgm:prSet/>
      <dgm:spPr/>
      <dgm:t>
        <a:bodyPr/>
        <a:lstStyle/>
        <a:p>
          <a:endParaRPr lang="en-NG"/>
        </a:p>
      </dgm:t>
    </dgm:pt>
    <dgm:pt modelId="{241C9EC6-3C1A-46C8-9DC8-86F1E0E639EE}" type="pres">
      <dgm:prSet presAssocID="{ACEBFA1E-65E7-4E1D-B1AF-AA78120702F9}" presName="Name0" presStyleCnt="0">
        <dgm:presLayoutVars>
          <dgm:dir/>
        </dgm:presLayoutVars>
      </dgm:prSet>
      <dgm:spPr/>
    </dgm:pt>
    <dgm:pt modelId="{66F09AA5-90B4-4016-9045-8BBFA31CF1DF}" type="pres">
      <dgm:prSet presAssocID="{D9E15068-C6D5-40A1-A8A2-2AC26BF04216}" presName="noChildren" presStyleCnt="0"/>
      <dgm:spPr/>
    </dgm:pt>
    <dgm:pt modelId="{ECEE3FD9-3460-4426-B4EC-EBD489F6352E}" type="pres">
      <dgm:prSet presAssocID="{D9E15068-C6D5-40A1-A8A2-2AC26BF04216}" presName="gap" presStyleCnt="0"/>
      <dgm:spPr/>
    </dgm:pt>
    <dgm:pt modelId="{2CCB2B8A-6622-4E14-9717-F9241DB3C2D5}" type="pres">
      <dgm:prSet presAssocID="{D9E15068-C6D5-40A1-A8A2-2AC26BF04216}" presName="medCircle2" presStyleLbl="vennNode1" presStyleIdx="0" presStyleCnt="5"/>
      <dgm:spPr/>
    </dgm:pt>
    <dgm:pt modelId="{4388AE0A-EC41-4EE0-A6F6-0FDDA307C103}" type="pres">
      <dgm:prSet presAssocID="{D9E15068-C6D5-40A1-A8A2-2AC26BF04216}" presName="txLvlOnly1" presStyleLbl="revTx" presStyleIdx="0" presStyleCnt="5"/>
      <dgm:spPr/>
    </dgm:pt>
    <dgm:pt modelId="{D6DB38E9-35D4-4E92-81F5-37BCBF96080F}" type="pres">
      <dgm:prSet presAssocID="{F308DF47-9D60-45E3-A977-344838AFD35F}" presName="noChildren" presStyleCnt="0"/>
      <dgm:spPr/>
    </dgm:pt>
    <dgm:pt modelId="{F5143BB0-E70E-450A-8A7C-A4EF875333FB}" type="pres">
      <dgm:prSet presAssocID="{F308DF47-9D60-45E3-A977-344838AFD35F}" presName="gap" presStyleCnt="0"/>
      <dgm:spPr/>
    </dgm:pt>
    <dgm:pt modelId="{00FD0CB8-2661-4654-846F-A0EABC031135}" type="pres">
      <dgm:prSet presAssocID="{F308DF47-9D60-45E3-A977-344838AFD35F}" presName="medCircle2" presStyleLbl="vennNode1" presStyleIdx="1" presStyleCnt="5"/>
      <dgm:spPr/>
    </dgm:pt>
    <dgm:pt modelId="{ED9D0E05-099D-4575-B36B-DAB8A47EC432}" type="pres">
      <dgm:prSet presAssocID="{F308DF47-9D60-45E3-A977-344838AFD35F}" presName="txLvlOnly1" presStyleLbl="revTx" presStyleIdx="1" presStyleCnt="5"/>
      <dgm:spPr/>
    </dgm:pt>
    <dgm:pt modelId="{B67C3955-870A-403A-89EE-A6BAA926099C}" type="pres">
      <dgm:prSet presAssocID="{CF9F1723-E0BC-4B02-AB0E-4650C765E2D5}" presName="noChildren" presStyleCnt="0"/>
      <dgm:spPr/>
    </dgm:pt>
    <dgm:pt modelId="{34D09592-1D20-4F6C-9737-DAB888C5D018}" type="pres">
      <dgm:prSet presAssocID="{CF9F1723-E0BC-4B02-AB0E-4650C765E2D5}" presName="gap" presStyleCnt="0"/>
      <dgm:spPr/>
    </dgm:pt>
    <dgm:pt modelId="{AC552914-15F0-44B2-B465-85D601F181E4}" type="pres">
      <dgm:prSet presAssocID="{CF9F1723-E0BC-4B02-AB0E-4650C765E2D5}" presName="medCircle2" presStyleLbl="vennNode1" presStyleIdx="2" presStyleCnt="5"/>
      <dgm:spPr/>
    </dgm:pt>
    <dgm:pt modelId="{36F7B10A-E495-4A47-9C45-2A5E8CFE739F}" type="pres">
      <dgm:prSet presAssocID="{CF9F1723-E0BC-4B02-AB0E-4650C765E2D5}" presName="txLvlOnly1" presStyleLbl="revTx" presStyleIdx="2" presStyleCnt="5"/>
      <dgm:spPr/>
    </dgm:pt>
    <dgm:pt modelId="{7985A6B2-DA7F-4139-B57E-A04E4484B2BE}" type="pres">
      <dgm:prSet presAssocID="{2E774336-DB06-49E6-8B9D-E90989E828AF}" presName="noChildren" presStyleCnt="0"/>
      <dgm:spPr/>
    </dgm:pt>
    <dgm:pt modelId="{4C137803-7523-4DF6-8946-9DC85EDC0A92}" type="pres">
      <dgm:prSet presAssocID="{2E774336-DB06-49E6-8B9D-E90989E828AF}" presName="gap" presStyleCnt="0"/>
      <dgm:spPr/>
    </dgm:pt>
    <dgm:pt modelId="{9A745178-FE57-4E62-89A1-F445A8F8246D}" type="pres">
      <dgm:prSet presAssocID="{2E774336-DB06-49E6-8B9D-E90989E828AF}" presName="medCircle2" presStyleLbl="vennNode1" presStyleIdx="3" presStyleCnt="5"/>
      <dgm:spPr/>
    </dgm:pt>
    <dgm:pt modelId="{5262F7F0-3D6A-49EA-B5B5-D39F2481C727}" type="pres">
      <dgm:prSet presAssocID="{2E774336-DB06-49E6-8B9D-E90989E828AF}" presName="txLvlOnly1" presStyleLbl="revTx" presStyleIdx="3" presStyleCnt="5"/>
      <dgm:spPr/>
    </dgm:pt>
    <dgm:pt modelId="{C75F6B6C-20FA-4AEC-BC58-994425EC4607}" type="pres">
      <dgm:prSet presAssocID="{642BCA94-8CAD-4F4C-9373-7FA54E3F9427}" presName="noChildren" presStyleCnt="0"/>
      <dgm:spPr/>
    </dgm:pt>
    <dgm:pt modelId="{D2190317-93B8-426B-A24D-2868B03D038B}" type="pres">
      <dgm:prSet presAssocID="{642BCA94-8CAD-4F4C-9373-7FA54E3F9427}" presName="gap" presStyleCnt="0"/>
      <dgm:spPr/>
    </dgm:pt>
    <dgm:pt modelId="{EDF8B390-E4A0-4772-BF94-B18C3F7E3359}" type="pres">
      <dgm:prSet presAssocID="{642BCA94-8CAD-4F4C-9373-7FA54E3F9427}" presName="medCircle2" presStyleLbl="vennNode1" presStyleIdx="4" presStyleCnt="5"/>
      <dgm:spPr/>
    </dgm:pt>
    <dgm:pt modelId="{ECE8E593-505C-4E23-BE7D-A14F5AF88CC1}" type="pres">
      <dgm:prSet presAssocID="{642BCA94-8CAD-4F4C-9373-7FA54E3F9427}" presName="txLvlOnly1" presStyleLbl="revTx" presStyleIdx="4" presStyleCnt="5"/>
      <dgm:spPr/>
    </dgm:pt>
  </dgm:ptLst>
  <dgm:cxnLst>
    <dgm:cxn modelId="{6FDABD1B-2DFE-4A36-9F76-64D0BF7FC3B5}" type="presOf" srcId="{2E774336-DB06-49E6-8B9D-E90989E828AF}" destId="{5262F7F0-3D6A-49EA-B5B5-D39F2481C727}" srcOrd="0" destOrd="0" presId="urn:microsoft.com/office/officeart/2008/layout/VerticalCircleList"/>
    <dgm:cxn modelId="{6D70141E-8478-45EC-8BB7-5C6DD9238B2B}" type="presOf" srcId="{D9E15068-C6D5-40A1-A8A2-2AC26BF04216}" destId="{4388AE0A-EC41-4EE0-A6F6-0FDDA307C103}" srcOrd="0" destOrd="0" presId="urn:microsoft.com/office/officeart/2008/layout/VerticalCircleList"/>
    <dgm:cxn modelId="{132CBB34-58BF-4F99-902B-A1F90AFE3F73}" srcId="{ACEBFA1E-65E7-4E1D-B1AF-AA78120702F9}" destId="{642BCA94-8CAD-4F4C-9373-7FA54E3F9427}" srcOrd="4" destOrd="0" parTransId="{6385819A-B553-4DAE-9451-253A62E8D42A}" sibTransId="{2F28A58E-DDE4-4597-9ABB-1F141947138C}"/>
    <dgm:cxn modelId="{C02A696D-719C-4328-AE68-4F63761F1EB9}" srcId="{ACEBFA1E-65E7-4E1D-B1AF-AA78120702F9}" destId="{CF9F1723-E0BC-4B02-AB0E-4650C765E2D5}" srcOrd="2" destOrd="0" parTransId="{C814F6D4-114A-426D-8218-6587662F3FD9}" sibTransId="{95BECF5E-248B-432C-96CD-50C1E210F2E7}"/>
    <dgm:cxn modelId="{69E6FF73-A3EC-495E-8F22-AF4CD5D4053B}" type="presOf" srcId="{F308DF47-9D60-45E3-A977-344838AFD35F}" destId="{ED9D0E05-099D-4575-B36B-DAB8A47EC432}" srcOrd="0" destOrd="0" presId="urn:microsoft.com/office/officeart/2008/layout/VerticalCircleList"/>
    <dgm:cxn modelId="{68C00E54-C8A6-427F-B027-E0E7F07BD1B1}" type="presOf" srcId="{642BCA94-8CAD-4F4C-9373-7FA54E3F9427}" destId="{ECE8E593-505C-4E23-BE7D-A14F5AF88CC1}" srcOrd="0" destOrd="0" presId="urn:microsoft.com/office/officeart/2008/layout/VerticalCircleList"/>
    <dgm:cxn modelId="{55548579-0A6A-46F5-BE79-A45CAFBB8A4A}" srcId="{ACEBFA1E-65E7-4E1D-B1AF-AA78120702F9}" destId="{D9E15068-C6D5-40A1-A8A2-2AC26BF04216}" srcOrd="0" destOrd="0" parTransId="{55861AD5-8DC7-4E8F-AFAF-AF1854E8F8FA}" sibTransId="{D869925E-8032-4275-BA1E-DEA86EFAE558}"/>
    <dgm:cxn modelId="{F6E310B5-D009-4A7E-A32B-8BBFE965F7E1}" type="presOf" srcId="{CF9F1723-E0BC-4B02-AB0E-4650C765E2D5}" destId="{36F7B10A-E495-4A47-9C45-2A5E8CFE739F}" srcOrd="0" destOrd="0" presId="urn:microsoft.com/office/officeart/2008/layout/VerticalCircleList"/>
    <dgm:cxn modelId="{BF8F84BB-EE97-446B-88FA-C80EDC88DB00}" srcId="{ACEBFA1E-65E7-4E1D-B1AF-AA78120702F9}" destId="{2E774336-DB06-49E6-8B9D-E90989E828AF}" srcOrd="3" destOrd="0" parTransId="{D9C4EFC8-40D1-4561-A16D-59AC00008D01}" sibTransId="{E50C39A2-F17A-4CE6-8848-FC4753745DC3}"/>
    <dgm:cxn modelId="{5C3BABCE-69C2-4A0E-8A97-F227A113B9C4}" srcId="{ACEBFA1E-65E7-4E1D-B1AF-AA78120702F9}" destId="{F308DF47-9D60-45E3-A977-344838AFD35F}" srcOrd="1" destOrd="0" parTransId="{6F89310F-52FE-463A-A874-1113ABEEE0C4}" sibTransId="{4B0A8A49-301C-440B-9B7C-4B9B5ED61A57}"/>
    <dgm:cxn modelId="{7C2567F5-5782-4F9C-84DD-A1CA8CC9F2E6}" type="presOf" srcId="{ACEBFA1E-65E7-4E1D-B1AF-AA78120702F9}" destId="{241C9EC6-3C1A-46C8-9DC8-86F1E0E639EE}" srcOrd="0" destOrd="0" presId="urn:microsoft.com/office/officeart/2008/layout/VerticalCircleList"/>
    <dgm:cxn modelId="{BBA04AB0-DFF9-4223-BF06-B126C683966E}" type="presParOf" srcId="{241C9EC6-3C1A-46C8-9DC8-86F1E0E639EE}" destId="{66F09AA5-90B4-4016-9045-8BBFA31CF1DF}" srcOrd="0" destOrd="0" presId="urn:microsoft.com/office/officeart/2008/layout/VerticalCircleList"/>
    <dgm:cxn modelId="{A4732285-0439-462E-8D69-0B1B8B959C36}" type="presParOf" srcId="{66F09AA5-90B4-4016-9045-8BBFA31CF1DF}" destId="{ECEE3FD9-3460-4426-B4EC-EBD489F6352E}" srcOrd="0" destOrd="0" presId="urn:microsoft.com/office/officeart/2008/layout/VerticalCircleList"/>
    <dgm:cxn modelId="{825B0DC8-7DC2-49E7-8D41-CF16D4BA44E7}" type="presParOf" srcId="{66F09AA5-90B4-4016-9045-8BBFA31CF1DF}" destId="{2CCB2B8A-6622-4E14-9717-F9241DB3C2D5}" srcOrd="1" destOrd="0" presId="urn:microsoft.com/office/officeart/2008/layout/VerticalCircleList"/>
    <dgm:cxn modelId="{88E9A08B-915B-44D1-8626-0E3924C42227}" type="presParOf" srcId="{66F09AA5-90B4-4016-9045-8BBFA31CF1DF}" destId="{4388AE0A-EC41-4EE0-A6F6-0FDDA307C103}" srcOrd="2" destOrd="0" presId="urn:microsoft.com/office/officeart/2008/layout/VerticalCircleList"/>
    <dgm:cxn modelId="{32111FB7-D164-45AC-AB9F-3C07E0B9AD8B}" type="presParOf" srcId="{241C9EC6-3C1A-46C8-9DC8-86F1E0E639EE}" destId="{D6DB38E9-35D4-4E92-81F5-37BCBF96080F}" srcOrd="1" destOrd="0" presId="urn:microsoft.com/office/officeart/2008/layout/VerticalCircleList"/>
    <dgm:cxn modelId="{16A2C3AD-D1DB-4CA8-8C8F-F0E9D8821977}" type="presParOf" srcId="{D6DB38E9-35D4-4E92-81F5-37BCBF96080F}" destId="{F5143BB0-E70E-450A-8A7C-A4EF875333FB}" srcOrd="0" destOrd="0" presId="urn:microsoft.com/office/officeart/2008/layout/VerticalCircleList"/>
    <dgm:cxn modelId="{041BD16F-9600-428D-BB5B-967A7870C300}" type="presParOf" srcId="{D6DB38E9-35D4-4E92-81F5-37BCBF96080F}" destId="{00FD0CB8-2661-4654-846F-A0EABC031135}" srcOrd="1" destOrd="0" presId="urn:microsoft.com/office/officeart/2008/layout/VerticalCircleList"/>
    <dgm:cxn modelId="{0B67A006-4632-4710-96E3-0276C9C3322A}" type="presParOf" srcId="{D6DB38E9-35D4-4E92-81F5-37BCBF96080F}" destId="{ED9D0E05-099D-4575-B36B-DAB8A47EC432}" srcOrd="2" destOrd="0" presId="urn:microsoft.com/office/officeart/2008/layout/VerticalCircleList"/>
    <dgm:cxn modelId="{D08F998E-2620-480B-AE3E-296ACB73F3E0}" type="presParOf" srcId="{241C9EC6-3C1A-46C8-9DC8-86F1E0E639EE}" destId="{B67C3955-870A-403A-89EE-A6BAA926099C}" srcOrd="2" destOrd="0" presId="urn:microsoft.com/office/officeart/2008/layout/VerticalCircleList"/>
    <dgm:cxn modelId="{9AF07418-DEAB-4845-9B2E-D10217A28672}" type="presParOf" srcId="{B67C3955-870A-403A-89EE-A6BAA926099C}" destId="{34D09592-1D20-4F6C-9737-DAB888C5D018}" srcOrd="0" destOrd="0" presId="urn:microsoft.com/office/officeart/2008/layout/VerticalCircleList"/>
    <dgm:cxn modelId="{D979C4EA-E629-4531-9459-099E43047D52}" type="presParOf" srcId="{B67C3955-870A-403A-89EE-A6BAA926099C}" destId="{AC552914-15F0-44B2-B465-85D601F181E4}" srcOrd="1" destOrd="0" presId="urn:microsoft.com/office/officeart/2008/layout/VerticalCircleList"/>
    <dgm:cxn modelId="{1564D301-24C9-4CB0-8899-54A5B978464B}" type="presParOf" srcId="{B67C3955-870A-403A-89EE-A6BAA926099C}" destId="{36F7B10A-E495-4A47-9C45-2A5E8CFE739F}" srcOrd="2" destOrd="0" presId="urn:microsoft.com/office/officeart/2008/layout/VerticalCircleList"/>
    <dgm:cxn modelId="{32E886A2-3CC4-4104-983B-B47E43AE2FB7}" type="presParOf" srcId="{241C9EC6-3C1A-46C8-9DC8-86F1E0E639EE}" destId="{7985A6B2-DA7F-4139-B57E-A04E4484B2BE}" srcOrd="3" destOrd="0" presId="urn:microsoft.com/office/officeart/2008/layout/VerticalCircleList"/>
    <dgm:cxn modelId="{12445C52-528E-42C9-B0BB-B33AA9F52056}" type="presParOf" srcId="{7985A6B2-DA7F-4139-B57E-A04E4484B2BE}" destId="{4C137803-7523-4DF6-8946-9DC85EDC0A92}" srcOrd="0" destOrd="0" presId="urn:microsoft.com/office/officeart/2008/layout/VerticalCircleList"/>
    <dgm:cxn modelId="{7D09F93C-0573-4845-85B0-F282EDCA5EE4}" type="presParOf" srcId="{7985A6B2-DA7F-4139-B57E-A04E4484B2BE}" destId="{9A745178-FE57-4E62-89A1-F445A8F8246D}" srcOrd="1" destOrd="0" presId="urn:microsoft.com/office/officeart/2008/layout/VerticalCircleList"/>
    <dgm:cxn modelId="{4443EA3B-A41C-4D96-89AC-1CF0DE04654D}" type="presParOf" srcId="{7985A6B2-DA7F-4139-B57E-A04E4484B2BE}" destId="{5262F7F0-3D6A-49EA-B5B5-D39F2481C727}" srcOrd="2" destOrd="0" presId="urn:microsoft.com/office/officeart/2008/layout/VerticalCircleList"/>
    <dgm:cxn modelId="{788F7BDC-18A4-45AA-A694-86C98CDE4C91}" type="presParOf" srcId="{241C9EC6-3C1A-46C8-9DC8-86F1E0E639EE}" destId="{C75F6B6C-20FA-4AEC-BC58-994425EC4607}" srcOrd="4" destOrd="0" presId="urn:microsoft.com/office/officeart/2008/layout/VerticalCircleList"/>
    <dgm:cxn modelId="{F64B94EF-EBC1-48B8-B1F5-F0D58148F4D8}" type="presParOf" srcId="{C75F6B6C-20FA-4AEC-BC58-994425EC4607}" destId="{D2190317-93B8-426B-A24D-2868B03D038B}" srcOrd="0" destOrd="0" presId="urn:microsoft.com/office/officeart/2008/layout/VerticalCircleList"/>
    <dgm:cxn modelId="{2A6E4C5D-22C3-40F1-A39F-D9344F1EF0ED}" type="presParOf" srcId="{C75F6B6C-20FA-4AEC-BC58-994425EC4607}" destId="{EDF8B390-E4A0-4772-BF94-B18C3F7E3359}" srcOrd="1" destOrd="0" presId="urn:microsoft.com/office/officeart/2008/layout/VerticalCircleList"/>
    <dgm:cxn modelId="{A2F989EC-0D96-44E8-B227-1D5C3FC7ED4B}" type="presParOf" srcId="{C75F6B6C-20FA-4AEC-BC58-994425EC4607}" destId="{ECE8E593-505C-4E23-BE7D-A14F5AF88CC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CAAF48-509D-4E1F-904E-35E3DB9E2F37}" type="doc">
      <dgm:prSet loTypeId="urn:microsoft.com/office/officeart/2005/8/layout/hierarchy3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7505DA19-A205-4373-91BF-1782ACB5E363}">
      <dgm:prSet phldrT="[Text]" custT="1"/>
      <dgm:spPr/>
      <dgm:t>
        <a:bodyPr/>
        <a:lstStyle/>
        <a:p>
          <a:r>
            <a:rPr lang="en-US" sz="2400" dirty="0"/>
            <a:t>Ogbaru Industrial Cluster</a:t>
          </a:r>
          <a:endParaRPr lang="en-NG" sz="2400" dirty="0"/>
        </a:p>
      </dgm:t>
    </dgm:pt>
    <dgm:pt modelId="{8DA2F0CE-DC84-4C29-8CB8-EE01148AF8F5}" type="parTrans" cxnId="{934E9F8D-D84F-4A61-82E4-AD51D2F36867}">
      <dgm:prSet/>
      <dgm:spPr/>
      <dgm:t>
        <a:bodyPr/>
        <a:lstStyle/>
        <a:p>
          <a:endParaRPr lang="en-NG"/>
        </a:p>
      </dgm:t>
    </dgm:pt>
    <dgm:pt modelId="{ED61FFE6-219B-4CF0-9C42-B4C0FF57BC40}" type="sibTrans" cxnId="{934E9F8D-D84F-4A61-82E4-AD51D2F36867}">
      <dgm:prSet/>
      <dgm:spPr/>
      <dgm:t>
        <a:bodyPr/>
        <a:lstStyle/>
        <a:p>
          <a:endParaRPr lang="en-NG"/>
        </a:p>
      </dgm:t>
    </dgm:pt>
    <dgm:pt modelId="{41E637B0-8767-42E5-AC4F-A0B01FA4EF74}">
      <dgm:prSet phldrT="[Text]" custT="1"/>
      <dgm:spPr/>
      <dgm:t>
        <a:bodyPr/>
        <a:lstStyle/>
        <a:p>
          <a:r>
            <a:rPr lang="en-US" sz="2400" dirty="0"/>
            <a:t>Ogbaru Industrial Estate</a:t>
          </a:r>
          <a:endParaRPr lang="en-NG" sz="2400" dirty="0"/>
        </a:p>
      </dgm:t>
    </dgm:pt>
    <dgm:pt modelId="{27F9C286-736A-4F45-BA78-12977DCE824F}" type="parTrans" cxnId="{07C6799F-0147-4EC3-84D7-90E3855F17EF}">
      <dgm:prSet/>
      <dgm:spPr/>
      <dgm:t>
        <a:bodyPr/>
        <a:lstStyle/>
        <a:p>
          <a:endParaRPr lang="en-NG"/>
        </a:p>
      </dgm:t>
    </dgm:pt>
    <dgm:pt modelId="{60D6C0D0-06BF-4A1C-B573-B1A86CCE83AE}" type="sibTrans" cxnId="{07C6799F-0147-4EC3-84D7-90E3855F17EF}">
      <dgm:prSet/>
      <dgm:spPr/>
      <dgm:t>
        <a:bodyPr/>
        <a:lstStyle/>
        <a:p>
          <a:endParaRPr lang="en-NG"/>
        </a:p>
      </dgm:t>
    </dgm:pt>
    <dgm:pt modelId="{3E57EDC3-BD6F-403F-B1A4-F2E5F07B9984}">
      <dgm:prSet phldrT="[Text]" custT="1"/>
      <dgm:spPr/>
      <dgm:t>
        <a:bodyPr/>
        <a:lstStyle/>
        <a:p>
          <a:r>
            <a:rPr lang="en-US" sz="2400" dirty="0"/>
            <a:t>Anambra State</a:t>
          </a:r>
          <a:endParaRPr lang="en-NG" sz="2400" dirty="0"/>
        </a:p>
      </dgm:t>
    </dgm:pt>
    <dgm:pt modelId="{ED3C5BC9-E244-49EE-8926-4C5DE86CFD5B}" type="parTrans" cxnId="{0D51E8D9-332B-4278-9E04-DF601790289F}">
      <dgm:prSet/>
      <dgm:spPr/>
      <dgm:t>
        <a:bodyPr/>
        <a:lstStyle/>
        <a:p>
          <a:endParaRPr lang="en-NG"/>
        </a:p>
      </dgm:t>
    </dgm:pt>
    <dgm:pt modelId="{BBF30DC4-34D9-42EA-B2D2-0A1A90F95B06}" type="sibTrans" cxnId="{0D51E8D9-332B-4278-9E04-DF601790289F}">
      <dgm:prSet/>
      <dgm:spPr/>
      <dgm:t>
        <a:bodyPr/>
        <a:lstStyle/>
        <a:p>
          <a:endParaRPr lang="en-NG"/>
        </a:p>
      </dgm:t>
    </dgm:pt>
    <dgm:pt modelId="{586A3EF3-FA99-4B46-8BAC-FFFF958279CB}">
      <dgm:prSet phldrT="[Text]" custT="1"/>
      <dgm:spPr/>
      <dgm:t>
        <a:bodyPr/>
        <a:lstStyle/>
        <a:p>
          <a:r>
            <a:rPr lang="en-US" sz="2400" dirty="0"/>
            <a:t>30 MW</a:t>
          </a:r>
          <a:endParaRPr lang="en-NG" sz="2400" dirty="0"/>
        </a:p>
      </dgm:t>
    </dgm:pt>
    <dgm:pt modelId="{A1C8A41F-5921-4F2F-80D2-F52B2A9F2A4E}" type="parTrans" cxnId="{5D3E3207-3FFB-4042-9CF7-56DF46CA0343}">
      <dgm:prSet/>
      <dgm:spPr/>
      <dgm:t>
        <a:bodyPr/>
        <a:lstStyle/>
        <a:p>
          <a:endParaRPr lang="en-NG"/>
        </a:p>
      </dgm:t>
    </dgm:pt>
    <dgm:pt modelId="{B73F2847-0A32-4215-AEB9-D7EC08A4F05F}" type="sibTrans" cxnId="{5D3E3207-3FFB-4042-9CF7-56DF46CA0343}">
      <dgm:prSet/>
      <dgm:spPr/>
      <dgm:t>
        <a:bodyPr/>
        <a:lstStyle/>
        <a:p>
          <a:endParaRPr lang="en-NG"/>
        </a:p>
      </dgm:t>
    </dgm:pt>
    <dgm:pt modelId="{7F7C11A9-8809-4417-8E83-7B177AC46285}">
      <dgm:prSet custT="1"/>
      <dgm:spPr/>
      <dgm:t>
        <a:bodyPr/>
        <a:lstStyle/>
        <a:p>
          <a:r>
            <a:rPr lang="en-US" sz="2400" dirty="0"/>
            <a:t>15 MW</a:t>
          </a:r>
          <a:endParaRPr lang="en-NG" sz="2400" dirty="0"/>
        </a:p>
      </dgm:t>
    </dgm:pt>
    <dgm:pt modelId="{2A8CA2F3-F232-475B-B962-6C58073302E0}" type="parTrans" cxnId="{5606CC94-B737-4A2C-965B-A18C93E94AB1}">
      <dgm:prSet/>
      <dgm:spPr/>
      <dgm:t>
        <a:bodyPr/>
        <a:lstStyle/>
        <a:p>
          <a:endParaRPr lang="en-NG"/>
        </a:p>
      </dgm:t>
    </dgm:pt>
    <dgm:pt modelId="{E2387587-81D7-4665-B122-911167E8355E}" type="sibTrans" cxnId="{5606CC94-B737-4A2C-965B-A18C93E94AB1}">
      <dgm:prSet/>
      <dgm:spPr/>
      <dgm:t>
        <a:bodyPr/>
        <a:lstStyle/>
        <a:p>
          <a:endParaRPr lang="en-NG"/>
        </a:p>
      </dgm:t>
    </dgm:pt>
    <dgm:pt modelId="{689FC382-5733-4188-8A05-57413EF3EC93}">
      <dgm:prSet custT="1"/>
      <dgm:spPr/>
      <dgm:t>
        <a:bodyPr/>
        <a:lstStyle/>
        <a:p>
          <a:r>
            <a:rPr lang="en-US" sz="2400" dirty="0"/>
            <a:t>Nnewi </a:t>
          </a:r>
          <a:r>
            <a:rPr lang="en-US" sz="2000" dirty="0"/>
            <a:t>Industrial</a:t>
          </a:r>
          <a:r>
            <a:rPr lang="en-US" sz="2400" dirty="0"/>
            <a:t> / Commercial Hub</a:t>
          </a:r>
          <a:endParaRPr lang="en-NG" sz="2400" dirty="0"/>
        </a:p>
      </dgm:t>
    </dgm:pt>
    <dgm:pt modelId="{3FF01990-D573-4E24-9EA9-988D90731166}" type="parTrans" cxnId="{AB0C7923-63B2-4AE8-93C6-F2A2ABC5AE53}">
      <dgm:prSet/>
      <dgm:spPr/>
      <dgm:t>
        <a:bodyPr/>
        <a:lstStyle/>
        <a:p>
          <a:endParaRPr lang="en-NG"/>
        </a:p>
      </dgm:t>
    </dgm:pt>
    <dgm:pt modelId="{01060DBF-FB8F-4BC3-8BB4-6C3BA7DBC95E}" type="sibTrans" cxnId="{AB0C7923-63B2-4AE8-93C6-F2A2ABC5AE53}">
      <dgm:prSet/>
      <dgm:spPr/>
      <dgm:t>
        <a:bodyPr/>
        <a:lstStyle/>
        <a:p>
          <a:endParaRPr lang="en-NG"/>
        </a:p>
      </dgm:t>
    </dgm:pt>
    <dgm:pt modelId="{0E599F31-56B3-4E12-8704-3F17DA65EFA4}">
      <dgm:prSet phldrT="[Text]" custT="1"/>
      <dgm:spPr/>
      <dgm:t>
        <a:bodyPr/>
        <a:lstStyle/>
        <a:p>
          <a:r>
            <a:rPr lang="en-US" sz="2400" dirty="0"/>
            <a:t>Ichi, Oba, and Nnewi</a:t>
          </a:r>
          <a:endParaRPr lang="en-NG" sz="2400" dirty="0"/>
        </a:p>
      </dgm:t>
    </dgm:pt>
    <dgm:pt modelId="{2F5743AB-8CB4-45AB-820E-57B51FA5BA1F}" type="parTrans" cxnId="{52BBC0C3-B6DC-4F19-9B5D-A9EB08DA7936}">
      <dgm:prSet/>
      <dgm:spPr/>
      <dgm:t>
        <a:bodyPr/>
        <a:lstStyle/>
        <a:p>
          <a:endParaRPr lang="en-NG"/>
        </a:p>
      </dgm:t>
    </dgm:pt>
    <dgm:pt modelId="{6FB689CE-4B25-4D65-BE2B-A8C6CFBDCA6F}" type="sibTrans" cxnId="{52BBC0C3-B6DC-4F19-9B5D-A9EB08DA7936}">
      <dgm:prSet/>
      <dgm:spPr/>
      <dgm:t>
        <a:bodyPr/>
        <a:lstStyle/>
        <a:p>
          <a:endParaRPr lang="en-NG"/>
        </a:p>
      </dgm:t>
    </dgm:pt>
    <dgm:pt modelId="{A12EF982-84E0-4F41-AA01-91C7D3D33ADD}">
      <dgm:prSet phldrT="[Text]" custT="1"/>
      <dgm:spPr/>
      <dgm:t>
        <a:bodyPr/>
        <a:lstStyle/>
        <a:p>
          <a:r>
            <a:rPr lang="en-US" sz="2400" dirty="0"/>
            <a:t>Anambra State</a:t>
          </a:r>
          <a:endParaRPr lang="en-NG" sz="2400" dirty="0"/>
        </a:p>
      </dgm:t>
    </dgm:pt>
    <dgm:pt modelId="{1824092B-9246-493B-8360-DD9714B228C1}" type="parTrans" cxnId="{E7B9A71C-ECBD-4EB2-BC1A-E87893A5184A}">
      <dgm:prSet/>
      <dgm:spPr/>
      <dgm:t>
        <a:bodyPr/>
        <a:lstStyle/>
        <a:p>
          <a:endParaRPr lang="en-NG"/>
        </a:p>
      </dgm:t>
    </dgm:pt>
    <dgm:pt modelId="{64592FC7-50B5-4ABC-AB78-264999811DE2}" type="sibTrans" cxnId="{E7B9A71C-ECBD-4EB2-BC1A-E87893A5184A}">
      <dgm:prSet/>
      <dgm:spPr/>
      <dgm:t>
        <a:bodyPr/>
        <a:lstStyle/>
        <a:p>
          <a:endParaRPr lang="en-NG"/>
        </a:p>
      </dgm:t>
    </dgm:pt>
    <dgm:pt modelId="{A4D1DA22-5813-444B-A54F-06570B432C15}" type="pres">
      <dgm:prSet presAssocID="{84CAAF48-509D-4E1F-904E-35E3DB9E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DBB49D-7464-4BE8-8A6B-3C4BF612904C}" type="pres">
      <dgm:prSet presAssocID="{7505DA19-A205-4373-91BF-1782ACB5E363}" presName="root" presStyleCnt="0"/>
      <dgm:spPr/>
    </dgm:pt>
    <dgm:pt modelId="{88A0F0E3-692B-4E61-8F4E-01DFC808F9D2}" type="pres">
      <dgm:prSet presAssocID="{7505DA19-A205-4373-91BF-1782ACB5E363}" presName="rootComposite" presStyleCnt="0"/>
      <dgm:spPr/>
    </dgm:pt>
    <dgm:pt modelId="{10A22BB0-B616-48A4-91F6-5F6C49090B39}" type="pres">
      <dgm:prSet presAssocID="{7505DA19-A205-4373-91BF-1782ACB5E363}" presName="rootText" presStyleLbl="node1" presStyleIdx="0" presStyleCnt="2"/>
      <dgm:spPr/>
    </dgm:pt>
    <dgm:pt modelId="{EB27C6DB-5D48-4E12-AE34-20D984BD4A69}" type="pres">
      <dgm:prSet presAssocID="{7505DA19-A205-4373-91BF-1782ACB5E363}" presName="rootConnector" presStyleLbl="node1" presStyleIdx="0" presStyleCnt="2"/>
      <dgm:spPr/>
    </dgm:pt>
    <dgm:pt modelId="{36CC65D8-F11D-462C-8135-1E8FD92E86A9}" type="pres">
      <dgm:prSet presAssocID="{7505DA19-A205-4373-91BF-1782ACB5E363}" presName="childShape" presStyleCnt="0"/>
      <dgm:spPr/>
    </dgm:pt>
    <dgm:pt modelId="{5C8C641E-E02E-4F3D-BF1F-1CFCBB4C4764}" type="pres">
      <dgm:prSet presAssocID="{2A8CA2F3-F232-475B-B962-6C58073302E0}" presName="Name13" presStyleLbl="parChTrans1D2" presStyleIdx="0" presStyleCnt="6"/>
      <dgm:spPr/>
    </dgm:pt>
    <dgm:pt modelId="{315D79F8-A4AA-4A87-8FC8-9EBC4CEEC0A8}" type="pres">
      <dgm:prSet presAssocID="{7F7C11A9-8809-4417-8E83-7B177AC46285}" presName="childText" presStyleLbl="bgAcc1" presStyleIdx="0" presStyleCnt="6">
        <dgm:presLayoutVars>
          <dgm:bulletEnabled val="1"/>
        </dgm:presLayoutVars>
      </dgm:prSet>
      <dgm:spPr/>
    </dgm:pt>
    <dgm:pt modelId="{96413985-9411-45D6-9CB0-17765CB40966}" type="pres">
      <dgm:prSet presAssocID="{27F9C286-736A-4F45-BA78-12977DCE824F}" presName="Name13" presStyleLbl="parChTrans1D2" presStyleIdx="1" presStyleCnt="6"/>
      <dgm:spPr/>
    </dgm:pt>
    <dgm:pt modelId="{0B2188C7-EA41-4988-88B8-A79D08B5071F}" type="pres">
      <dgm:prSet presAssocID="{41E637B0-8767-42E5-AC4F-A0B01FA4EF74}" presName="childText" presStyleLbl="bgAcc1" presStyleIdx="1" presStyleCnt="6">
        <dgm:presLayoutVars>
          <dgm:bulletEnabled val="1"/>
        </dgm:presLayoutVars>
      </dgm:prSet>
      <dgm:spPr/>
    </dgm:pt>
    <dgm:pt modelId="{7C56293A-7713-4C45-895C-8D093C4899E3}" type="pres">
      <dgm:prSet presAssocID="{ED3C5BC9-E244-49EE-8926-4C5DE86CFD5B}" presName="Name13" presStyleLbl="parChTrans1D2" presStyleIdx="2" presStyleCnt="6"/>
      <dgm:spPr/>
    </dgm:pt>
    <dgm:pt modelId="{44D9BAF3-065F-4BA1-B970-D7ADD411EEAA}" type="pres">
      <dgm:prSet presAssocID="{3E57EDC3-BD6F-403F-B1A4-F2E5F07B9984}" presName="childText" presStyleLbl="bgAcc1" presStyleIdx="2" presStyleCnt="6">
        <dgm:presLayoutVars>
          <dgm:bulletEnabled val="1"/>
        </dgm:presLayoutVars>
      </dgm:prSet>
      <dgm:spPr/>
    </dgm:pt>
    <dgm:pt modelId="{5683E30D-F2D4-43DC-BFBE-51F535D6E0FE}" type="pres">
      <dgm:prSet presAssocID="{689FC382-5733-4188-8A05-57413EF3EC93}" presName="root" presStyleCnt="0"/>
      <dgm:spPr/>
    </dgm:pt>
    <dgm:pt modelId="{2DD87F46-BAD7-44C8-925C-E0AE3DBF14A1}" type="pres">
      <dgm:prSet presAssocID="{689FC382-5733-4188-8A05-57413EF3EC93}" presName="rootComposite" presStyleCnt="0"/>
      <dgm:spPr/>
    </dgm:pt>
    <dgm:pt modelId="{0CA8E0A5-4F1A-49A9-856D-2FD9422FA16A}" type="pres">
      <dgm:prSet presAssocID="{689FC382-5733-4188-8A05-57413EF3EC93}" presName="rootText" presStyleLbl="node1" presStyleIdx="1" presStyleCnt="2"/>
      <dgm:spPr/>
    </dgm:pt>
    <dgm:pt modelId="{6C67EA7F-2511-4D68-BCDA-FBA2C8AF7BF2}" type="pres">
      <dgm:prSet presAssocID="{689FC382-5733-4188-8A05-57413EF3EC93}" presName="rootConnector" presStyleLbl="node1" presStyleIdx="1" presStyleCnt="2"/>
      <dgm:spPr/>
    </dgm:pt>
    <dgm:pt modelId="{86A90477-91A5-4772-A4F9-96DFA653076E}" type="pres">
      <dgm:prSet presAssocID="{689FC382-5733-4188-8A05-57413EF3EC93}" presName="childShape" presStyleCnt="0"/>
      <dgm:spPr/>
    </dgm:pt>
    <dgm:pt modelId="{AA89F5BF-FE15-4F94-81B9-D80FCC54C366}" type="pres">
      <dgm:prSet presAssocID="{A1C8A41F-5921-4F2F-80D2-F52B2A9F2A4E}" presName="Name13" presStyleLbl="parChTrans1D2" presStyleIdx="3" presStyleCnt="6"/>
      <dgm:spPr/>
    </dgm:pt>
    <dgm:pt modelId="{416D7878-F5B0-41AC-BBAD-238958FED0B8}" type="pres">
      <dgm:prSet presAssocID="{586A3EF3-FA99-4B46-8BAC-FFFF958279CB}" presName="childText" presStyleLbl="bgAcc1" presStyleIdx="3" presStyleCnt="6">
        <dgm:presLayoutVars>
          <dgm:bulletEnabled val="1"/>
        </dgm:presLayoutVars>
      </dgm:prSet>
      <dgm:spPr/>
    </dgm:pt>
    <dgm:pt modelId="{2156D706-4AB3-4182-8B1D-A9DBF53519A1}" type="pres">
      <dgm:prSet presAssocID="{2F5743AB-8CB4-45AB-820E-57B51FA5BA1F}" presName="Name13" presStyleLbl="parChTrans1D2" presStyleIdx="4" presStyleCnt="6"/>
      <dgm:spPr/>
    </dgm:pt>
    <dgm:pt modelId="{BC82D836-8440-4FC4-AE42-BE1774D0CE5F}" type="pres">
      <dgm:prSet presAssocID="{0E599F31-56B3-4E12-8704-3F17DA65EFA4}" presName="childText" presStyleLbl="bgAcc1" presStyleIdx="4" presStyleCnt="6">
        <dgm:presLayoutVars>
          <dgm:bulletEnabled val="1"/>
        </dgm:presLayoutVars>
      </dgm:prSet>
      <dgm:spPr/>
    </dgm:pt>
    <dgm:pt modelId="{481497FD-D6A2-4C5C-A53A-7B4651B5DB33}" type="pres">
      <dgm:prSet presAssocID="{1824092B-9246-493B-8360-DD9714B228C1}" presName="Name13" presStyleLbl="parChTrans1D2" presStyleIdx="5" presStyleCnt="6"/>
      <dgm:spPr/>
    </dgm:pt>
    <dgm:pt modelId="{35D07A6A-95DB-4EC1-9DA5-8414A48A1452}" type="pres">
      <dgm:prSet presAssocID="{A12EF982-84E0-4F41-AA01-91C7D3D33A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D3E3207-3FFB-4042-9CF7-56DF46CA0343}" srcId="{689FC382-5733-4188-8A05-57413EF3EC93}" destId="{586A3EF3-FA99-4B46-8BAC-FFFF958279CB}" srcOrd="0" destOrd="0" parTransId="{A1C8A41F-5921-4F2F-80D2-F52B2A9F2A4E}" sibTransId="{B73F2847-0A32-4215-AEB9-D7EC08A4F05F}"/>
    <dgm:cxn modelId="{20EAE411-0261-489E-A9CC-7A304CBAC10D}" type="presOf" srcId="{7505DA19-A205-4373-91BF-1782ACB5E363}" destId="{10A22BB0-B616-48A4-91F6-5F6C49090B39}" srcOrd="0" destOrd="0" presId="urn:microsoft.com/office/officeart/2005/8/layout/hierarchy3"/>
    <dgm:cxn modelId="{19734C12-069C-4375-8B41-2FB9C822EFD3}" type="presOf" srcId="{27F9C286-736A-4F45-BA78-12977DCE824F}" destId="{96413985-9411-45D6-9CB0-17765CB40966}" srcOrd="0" destOrd="0" presId="urn:microsoft.com/office/officeart/2005/8/layout/hierarchy3"/>
    <dgm:cxn modelId="{E7B9A71C-ECBD-4EB2-BC1A-E87893A5184A}" srcId="{689FC382-5733-4188-8A05-57413EF3EC93}" destId="{A12EF982-84E0-4F41-AA01-91C7D3D33ADD}" srcOrd="2" destOrd="0" parTransId="{1824092B-9246-493B-8360-DD9714B228C1}" sibTransId="{64592FC7-50B5-4ABC-AB78-264999811DE2}"/>
    <dgm:cxn modelId="{0DD1E020-BDCC-4282-9D35-36260F5021E6}" type="presOf" srcId="{1824092B-9246-493B-8360-DD9714B228C1}" destId="{481497FD-D6A2-4C5C-A53A-7B4651B5DB33}" srcOrd="0" destOrd="0" presId="urn:microsoft.com/office/officeart/2005/8/layout/hierarchy3"/>
    <dgm:cxn modelId="{AB0C7923-63B2-4AE8-93C6-F2A2ABC5AE53}" srcId="{84CAAF48-509D-4E1F-904E-35E3DB9E2F37}" destId="{689FC382-5733-4188-8A05-57413EF3EC93}" srcOrd="1" destOrd="0" parTransId="{3FF01990-D573-4E24-9EA9-988D90731166}" sibTransId="{01060DBF-FB8F-4BC3-8BB4-6C3BA7DBC95E}"/>
    <dgm:cxn modelId="{15A16C28-9928-4875-8E02-44C3E126064F}" type="presOf" srcId="{689FC382-5733-4188-8A05-57413EF3EC93}" destId="{0CA8E0A5-4F1A-49A9-856D-2FD9422FA16A}" srcOrd="0" destOrd="0" presId="urn:microsoft.com/office/officeart/2005/8/layout/hierarchy3"/>
    <dgm:cxn modelId="{35DB6A39-801D-4441-BDD1-9A507E74F9AD}" type="presOf" srcId="{ED3C5BC9-E244-49EE-8926-4C5DE86CFD5B}" destId="{7C56293A-7713-4C45-895C-8D093C4899E3}" srcOrd="0" destOrd="0" presId="urn:microsoft.com/office/officeart/2005/8/layout/hierarchy3"/>
    <dgm:cxn modelId="{053E103F-0250-4750-96CA-5BD1C6B9A82C}" type="presOf" srcId="{3E57EDC3-BD6F-403F-B1A4-F2E5F07B9984}" destId="{44D9BAF3-065F-4BA1-B970-D7ADD411EEAA}" srcOrd="0" destOrd="0" presId="urn:microsoft.com/office/officeart/2005/8/layout/hierarchy3"/>
    <dgm:cxn modelId="{8DDDFD74-9B0C-40ED-8A37-6606FEEE88D2}" type="presOf" srcId="{2A8CA2F3-F232-475B-B962-6C58073302E0}" destId="{5C8C641E-E02E-4F3D-BF1F-1CFCBB4C4764}" srcOrd="0" destOrd="0" presId="urn:microsoft.com/office/officeart/2005/8/layout/hierarchy3"/>
    <dgm:cxn modelId="{A2DB8659-A470-4469-825D-6EA331906DE3}" type="presOf" srcId="{2F5743AB-8CB4-45AB-820E-57B51FA5BA1F}" destId="{2156D706-4AB3-4182-8B1D-A9DBF53519A1}" srcOrd="0" destOrd="0" presId="urn:microsoft.com/office/officeart/2005/8/layout/hierarchy3"/>
    <dgm:cxn modelId="{934E9F8D-D84F-4A61-82E4-AD51D2F36867}" srcId="{84CAAF48-509D-4E1F-904E-35E3DB9E2F37}" destId="{7505DA19-A205-4373-91BF-1782ACB5E363}" srcOrd="0" destOrd="0" parTransId="{8DA2F0CE-DC84-4C29-8CB8-EE01148AF8F5}" sibTransId="{ED61FFE6-219B-4CF0-9C42-B4C0FF57BC40}"/>
    <dgm:cxn modelId="{5606CC94-B737-4A2C-965B-A18C93E94AB1}" srcId="{7505DA19-A205-4373-91BF-1782ACB5E363}" destId="{7F7C11A9-8809-4417-8E83-7B177AC46285}" srcOrd="0" destOrd="0" parTransId="{2A8CA2F3-F232-475B-B962-6C58073302E0}" sibTransId="{E2387587-81D7-4665-B122-911167E8355E}"/>
    <dgm:cxn modelId="{3835C999-B263-4996-81BA-F94086159C7E}" type="presOf" srcId="{689FC382-5733-4188-8A05-57413EF3EC93}" destId="{6C67EA7F-2511-4D68-BCDA-FBA2C8AF7BF2}" srcOrd="1" destOrd="0" presId="urn:microsoft.com/office/officeart/2005/8/layout/hierarchy3"/>
    <dgm:cxn modelId="{07C6799F-0147-4EC3-84D7-90E3855F17EF}" srcId="{7505DA19-A205-4373-91BF-1782ACB5E363}" destId="{41E637B0-8767-42E5-AC4F-A0B01FA4EF74}" srcOrd="1" destOrd="0" parTransId="{27F9C286-736A-4F45-BA78-12977DCE824F}" sibTransId="{60D6C0D0-06BF-4A1C-B573-B1A86CCE83AE}"/>
    <dgm:cxn modelId="{2FE0ADA3-46C4-4847-9F22-68797C65F7E2}" type="presOf" srcId="{0E599F31-56B3-4E12-8704-3F17DA65EFA4}" destId="{BC82D836-8440-4FC4-AE42-BE1774D0CE5F}" srcOrd="0" destOrd="0" presId="urn:microsoft.com/office/officeart/2005/8/layout/hierarchy3"/>
    <dgm:cxn modelId="{4FD03FA7-5C0C-4C6E-899F-AA3C7E9D8C5F}" type="presOf" srcId="{7505DA19-A205-4373-91BF-1782ACB5E363}" destId="{EB27C6DB-5D48-4E12-AE34-20D984BD4A69}" srcOrd="1" destOrd="0" presId="urn:microsoft.com/office/officeart/2005/8/layout/hierarchy3"/>
    <dgm:cxn modelId="{691A79BD-7F5C-451D-8313-29966C9413F9}" type="presOf" srcId="{41E637B0-8767-42E5-AC4F-A0B01FA4EF74}" destId="{0B2188C7-EA41-4988-88B8-A79D08B5071F}" srcOrd="0" destOrd="0" presId="urn:microsoft.com/office/officeart/2005/8/layout/hierarchy3"/>
    <dgm:cxn modelId="{52BBC0C3-B6DC-4F19-9B5D-A9EB08DA7936}" srcId="{689FC382-5733-4188-8A05-57413EF3EC93}" destId="{0E599F31-56B3-4E12-8704-3F17DA65EFA4}" srcOrd="1" destOrd="0" parTransId="{2F5743AB-8CB4-45AB-820E-57B51FA5BA1F}" sibTransId="{6FB689CE-4B25-4D65-BE2B-A8C6CFBDCA6F}"/>
    <dgm:cxn modelId="{50EB42C6-AAA5-4AD0-88E2-8B1BE9409DB8}" type="presOf" srcId="{586A3EF3-FA99-4B46-8BAC-FFFF958279CB}" destId="{416D7878-F5B0-41AC-BBAD-238958FED0B8}" srcOrd="0" destOrd="0" presId="urn:microsoft.com/office/officeart/2005/8/layout/hierarchy3"/>
    <dgm:cxn modelId="{0D51E8D9-332B-4278-9E04-DF601790289F}" srcId="{7505DA19-A205-4373-91BF-1782ACB5E363}" destId="{3E57EDC3-BD6F-403F-B1A4-F2E5F07B9984}" srcOrd="2" destOrd="0" parTransId="{ED3C5BC9-E244-49EE-8926-4C5DE86CFD5B}" sibTransId="{BBF30DC4-34D9-42EA-B2D2-0A1A90F95B06}"/>
    <dgm:cxn modelId="{80C0C3DA-1544-4B35-95E3-F256934D972C}" type="presOf" srcId="{84CAAF48-509D-4E1F-904E-35E3DB9E2F37}" destId="{A4D1DA22-5813-444B-A54F-06570B432C15}" srcOrd="0" destOrd="0" presId="urn:microsoft.com/office/officeart/2005/8/layout/hierarchy3"/>
    <dgm:cxn modelId="{03059EE2-8FBD-4B5A-A5A6-DC1BBAABC9C5}" type="presOf" srcId="{7F7C11A9-8809-4417-8E83-7B177AC46285}" destId="{315D79F8-A4AA-4A87-8FC8-9EBC4CEEC0A8}" srcOrd="0" destOrd="0" presId="urn:microsoft.com/office/officeart/2005/8/layout/hierarchy3"/>
    <dgm:cxn modelId="{5679C5E4-73FC-4500-AD5B-199A4DE0371D}" type="presOf" srcId="{A1C8A41F-5921-4F2F-80D2-F52B2A9F2A4E}" destId="{AA89F5BF-FE15-4F94-81B9-D80FCC54C366}" srcOrd="0" destOrd="0" presId="urn:microsoft.com/office/officeart/2005/8/layout/hierarchy3"/>
    <dgm:cxn modelId="{9369EDFE-AE49-4521-B480-48AC0D8A2A73}" type="presOf" srcId="{A12EF982-84E0-4F41-AA01-91C7D3D33ADD}" destId="{35D07A6A-95DB-4EC1-9DA5-8414A48A1452}" srcOrd="0" destOrd="0" presId="urn:microsoft.com/office/officeart/2005/8/layout/hierarchy3"/>
    <dgm:cxn modelId="{B3B5AAE6-1057-4B13-A1C0-0AD888F9CBCD}" type="presParOf" srcId="{A4D1DA22-5813-444B-A54F-06570B432C15}" destId="{FFDBB49D-7464-4BE8-8A6B-3C4BF612904C}" srcOrd="0" destOrd="0" presId="urn:microsoft.com/office/officeart/2005/8/layout/hierarchy3"/>
    <dgm:cxn modelId="{36D2C6A6-2B8F-4FCE-B1D3-C5E8F325E08E}" type="presParOf" srcId="{FFDBB49D-7464-4BE8-8A6B-3C4BF612904C}" destId="{88A0F0E3-692B-4E61-8F4E-01DFC808F9D2}" srcOrd="0" destOrd="0" presId="urn:microsoft.com/office/officeart/2005/8/layout/hierarchy3"/>
    <dgm:cxn modelId="{B3E226A1-67E6-484C-94F9-10ACA3A26452}" type="presParOf" srcId="{88A0F0E3-692B-4E61-8F4E-01DFC808F9D2}" destId="{10A22BB0-B616-48A4-91F6-5F6C49090B39}" srcOrd="0" destOrd="0" presId="urn:microsoft.com/office/officeart/2005/8/layout/hierarchy3"/>
    <dgm:cxn modelId="{8E512314-FD45-4CED-8A6C-B6C95CD3877B}" type="presParOf" srcId="{88A0F0E3-692B-4E61-8F4E-01DFC808F9D2}" destId="{EB27C6DB-5D48-4E12-AE34-20D984BD4A69}" srcOrd="1" destOrd="0" presId="urn:microsoft.com/office/officeart/2005/8/layout/hierarchy3"/>
    <dgm:cxn modelId="{EEC1E704-E105-4488-A028-2803F514B49E}" type="presParOf" srcId="{FFDBB49D-7464-4BE8-8A6B-3C4BF612904C}" destId="{36CC65D8-F11D-462C-8135-1E8FD92E86A9}" srcOrd="1" destOrd="0" presId="urn:microsoft.com/office/officeart/2005/8/layout/hierarchy3"/>
    <dgm:cxn modelId="{835DE3CB-9A58-4C21-95A8-665A994BDBA9}" type="presParOf" srcId="{36CC65D8-F11D-462C-8135-1E8FD92E86A9}" destId="{5C8C641E-E02E-4F3D-BF1F-1CFCBB4C4764}" srcOrd="0" destOrd="0" presId="urn:microsoft.com/office/officeart/2005/8/layout/hierarchy3"/>
    <dgm:cxn modelId="{4029663E-8483-4BB7-9E3E-833A93EDBF81}" type="presParOf" srcId="{36CC65D8-F11D-462C-8135-1E8FD92E86A9}" destId="{315D79F8-A4AA-4A87-8FC8-9EBC4CEEC0A8}" srcOrd="1" destOrd="0" presId="urn:microsoft.com/office/officeart/2005/8/layout/hierarchy3"/>
    <dgm:cxn modelId="{67C300CC-9534-4543-995B-2514DCD1DFBC}" type="presParOf" srcId="{36CC65D8-F11D-462C-8135-1E8FD92E86A9}" destId="{96413985-9411-45D6-9CB0-17765CB40966}" srcOrd="2" destOrd="0" presId="urn:microsoft.com/office/officeart/2005/8/layout/hierarchy3"/>
    <dgm:cxn modelId="{D9C7439C-16B1-4914-ACDF-A8D8C1BB9FF9}" type="presParOf" srcId="{36CC65D8-F11D-462C-8135-1E8FD92E86A9}" destId="{0B2188C7-EA41-4988-88B8-A79D08B5071F}" srcOrd="3" destOrd="0" presId="urn:microsoft.com/office/officeart/2005/8/layout/hierarchy3"/>
    <dgm:cxn modelId="{0FF1F8FA-EA30-4D0C-A40F-B8DA35DF4160}" type="presParOf" srcId="{36CC65D8-F11D-462C-8135-1E8FD92E86A9}" destId="{7C56293A-7713-4C45-895C-8D093C4899E3}" srcOrd="4" destOrd="0" presId="urn:microsoft.com/office/officeart/2005/8/layout/hierarchy3"/>
    <dgm:cxn modelId="{FA4B3532-DA75-4DFF-8EF8-BA903249A0A6}" type="presParOf" srcId="{36CC65D8-F11D-462C-8135-1E8FD92E86A9}" destId="{44D9BAF3-065F-4BA1-B970-D7ADD411EEAA}" srcOrd="5" destOrd="0" presId="urn:microsoft.com/office/officeart/2005/8/layout/hierarchy3"/>
    <dgm:cxn modelId="{60A991A7-CAA0-4EA1-A442-E87E2A10A780}" type="presParOf" srcId="{A4D1DA22-5813-444B-A54F-06570B432C15}" destId="{5683E30D-F2D4-43DC-BFBE-51F535D6E0FE}" srcOrd="1" destOrd="0" presId="urn:microsoft.com/office/officeart/2005/8/layout/hierarchy3"/>
    <dgm:cxn modelId="{9FABAF03-DE3F-42C5-842B-4118A3187BB2}" type="presParOf" srcId="{5683E30D-F2D4-43DC-BFBE-51F535D6E0FE}" destId="{2DD87F46-BAD7-44C8-925C-E0AE3DBF14A1}" srcOrd="0" destOrd="0" presId="urn:microsoft.com/office/officeart/2005/8/layout/hierarchy3"/>
    <dgm:cxn modelId="{E303CB94-F571-4CF1-9658-273FC1A2179E}" type="presParOf" srcId="{2DD87F46-BAD7-44C8-925C-E0AE3DBF14A1}" destId="{0CA8E0A5-4F1A-49A9-856D-2FD9422FA16A}" srcOrd="0" destOrd="0" presId="urn:microsoft.com/office/officeart/2005/8/layout/hierarchy3"/>
    <dgm:cxn modelId="{643F089D-8751-4B47-B076-9D963E0A1C91}" type="presParOf" srcId="{2DD87F46-BAD7-44C8-925C-E0AE3DBF14A1}" destId="{6C67EA7F-2511-4D68-BCDA-FBA2C8AF7BF2}" srcOrd="1" destOrd="0" presId="urn:microsoft.com/office/officeart/2005/8/layout/hierarchy3"/>
    <dgm:cxn modelId="{7E959D09-942F-41C5-A2CC-CF93F5129150}" type="presParOf" srcId="{5683E30D-F2D4-43DC-BFBE-51F535D6E0FE}" destId="{86A90477-91A5-4772-A4F9-96DFA653076E}" srcOrd="1" destOrd="0" presId="urn:microsoft.com/office/officeart/2005/8/layout/hierarchy3"/>
    <dgm:cxn modelId="{9D953B7B-302A-4D39-BB5F-3B506537A0F9}" type="presParOf" srcId="{86A90477-91A5-4772-A4F9-96DFA653076E}" destId="{AA89F5BF-FE15-4F94-81B9-D80FCC54C366}" srcOrd="0" destOrd="0" presId="urn:microsoft.com/office/officeart/2005/8/layout/hierarchy3"/>
    <dgm:cxn modelId="{72A16737-B3E8-422B-99E1-D67DFB46982D}" type="presParOf" srcId="{86A90477-91A5-4772-A4F9-96DFA653076E}" destId="{416D7878-F5B0-41AC-BBAD-238958FED0B8}" srcOrd="1" destOrd="0" presId="urn:microsoft.com/office/officeart/2005/8/layout/hierarchy3"/>
    <dgm:cxn modelId="{0477D6F1-5454-42F9-B582-21A98DFBF8EB}" type="presParOf" srcId="{86A90477-91A5-4772-A4F9-96DFA653076E}" destId="{2156D706-4AB3-4182-8B1D-A9DBF53519A1}" srcOrd="2" destOrd="0" presId="urn:microsoft.com/office/officeart/2005/8/layout/hierarchy3"/>
    <dgm:cxn modelId="{F79672DB-D29B-45B9-BD23-79E9ADC3C661}" type="presParOf" srcId="{86A90477-91A5-4772-A4F9-96DFA653076E}" destId="{BC82D836-8440-4FC4-AE42-BE1774D0CE5F}" srcOrd="3" destOrd="0" presId="urn:microsoft.com/office/officeart/2005/8/layout/hierarchy3"/>
    <dgm:cxn modelId="{5A666B87-1AF1-4205-AEFE-F888ADC9CBB4}" type="presParOf" srcId="{86A90477-91A5-4772-A4F9-96DFA653076E}" destId="{481497FD-D6A2-4C5C-A53A-7B4651B5DB33}" srcOrd="4" destOrd="0" presId="urn:microsoft.com/office/officeart/2005/8/layout/hierarchy3"/>
    <dgm:cxn modelId="{C59432BC-BD5C-4F1E-890C-D77DAE4DE026}" type="presParOf" srcId="{86A90477-91A5-4772-A4F9-96DFA653076E}" destId="{35D07A6A-95DB-4EC1-9DA5-8414A48A145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CAAF48-509D-4E1F-904E-35E3DB9E2F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G"/>
        </a:p>
      </dgm:t>
    </dgm:pt>
    <dgm:pt modelId="{7505DA19-A205-4373-91BF-1782ACB5E363}">
      <dgm:prSet phldrT="[Text]" custT="1"/>
      <dgm:spPr/>
      <dgm:t>
        <a:bodyPr/>
        <a:lstStyle/>
        <a:p>
          <a:r>
            <a:rPr lang="en-US" sz="2400" dirty="0" err="1"/>
            <a:t>Akwudo</a:t>
          </a:r>
          <a:r>
            <a:rPr lang="en-US" sz="2400" dirty="0"/>
            <a:t> Injection sub Station</a:t>
          </a:r>
          <a:endParaRPr lang="en-NG" sz="2400" dirty="0"/>
        </a:p>
      </dgm:t>
    </dgm:pt>
    <dgm:pt modelId="{8DA2F0CE-DC84-4C29-8CB8-EE01148AF8F5}" type="parTrans" cxnId="{934E9F8D-D84F-4A61-82E4-AD51D2F36867}">
      <dgm:prSet/>
      <dgm:spPr/>
      <dgm:t>
        <a:bodyPr/>
        <a:lstStyle/>
        <a:p>
          <a:endParaRPr lang="en-NG"/>
        </a:p>
      </dgm:t>
    </dgm:pt>
    <dgm:pt modelId="{ED61FFE6-219B-4CF0-9C42-B4C0FF57BC40}" type="sibTrans" cxnId="{934E9F8D-D84F-4A61-82E4-AD51D2F36867}">
      <dgm:prSet/>
      <dgm:spPr/>
      <dgm:t>
        <a:bodyPr/>
        <a:lstStyle/>
        <a:p>
          <a:endParaRPr lang="en-NG"/>
        </a:p>
      </dgm:t>
    </dgm:pt>
    <dgm:pt modelId="{41E637B0-8767-42E5-AC4F-A0B01FA4EF74}">
      <dgm:prSet phldrT="[Text]" custT="1"/>
      <dgm:spPr/>
      <dgm:t>
        <a:bodyPr/>
        <a:lstStyle/>
        <a:p>
          <a:r>
            <a:rPr lang="en-US" sz="2400" dirty="0" err="1"/>
            <a:t>Uruagu</a:t>
          </a:r>
          <a:r>
            <a:rPr lang="en-US" sz="2400" dirty="0"/>
            <a:t>, Nnewi</a:t>
          </a:r>
          <a:endParaRPr lang="en-NG" sz="2400" dirty="0"/>
        </a:p>
      </dgm:t>
    </dgm:pt>
    <dgm:pt modelId="{27F9C286-736A-4F45-BA78-12977DCE824F}" type="parTrans" cxnId="{07C6799F-0147-4EC3-84D7-90E3855F17EF}">
      <dgm:prSet/>
      <dgm:spPr/>
      <dgm:t>
        <a:bodyPr/>
        <a:lstStyle/>
        <a:p>
          <a:endParaRPr lang="en-NG"/>
        </a:p>
      </dgm:t>
    </dgm:pt>
    <dgm:pt modelId="{60D6C0D0-06BF-4A1C-B573-B1A86CCE83AE}" type="sibTrans" cxnId="{07C6799F-0147-4EC3-84D7-90E3855F17EF}">
      <dgm:prSet/>
      <dgm:spPr/>
      <dgm:t>
        <a:bodyPr/>
        <a:lstStyle/>
        <a:p>
          <a:endParaRPr lang="en-NG"/>
        </a:p>
      </dgm:t>
    </dgm:pt>
    <dgm:pt modelId="{3E57EDC3-BD6F-403F-B1A4-F2E5F07B9984}">
      <dgm:prSet phldrT="[Text]" custT="1"/>
      <dgm:spPr/>
      <dgm:t>
        <a:bodyPr/>
        <a:lstStyle/>
        <a:p>
          <a:r>
            <a:rPr lang="en-US" sz="2400" dirty="0"/>
            <a:t>Anambra State</a:t>
          </a:r>
          <a:endParaRPr lang="en-NG" sz="2400" dirty="0"/>
        </a:p>
      </dgm:t>
    </dgm:pt>
    <dgm:pt modelId="{ED3C5BC9-E244-49EE-8926-4C5DE86CFD5B}" type="parTrans" cxnId="{0D51E8D9-332B-4278-9E04-DF601790289F}">
      <dgm:prSet/>
      <dgm:spPr/>
      <dgm:t>
        <a:bodyPr/>
        <a:lstStyle/>
        <a:p>
          <a:endParaRPr lang="en-NG"/>
        </a:p>
      </dgm:t>
    </dgm:pt>
    <dgm:pt modelId="{BBF30DC4-34D9-42EA-B2D2-0A1A90F95B06}" type="sibTrans" cxnId="{0D51E8D9-332B-4278-9E04-DF601790289F}">
      <dgm:prSet/>
      <dgm:spPr/>
      <dgm:t>
        <a:bodyPr/>
        <a:lstStyle/>
        <a:p>
          <a:endParaRPr lang="en-NG"/>
        </a:p>
      </dgm:t>
    </dgm:pt>
    <dgm:pt modelId="{586A3EF3-FA99-4B46-8BAC-FFFF958279CB}">
      <dgm:prSet phldrT="[Text]" custT="1"/>
      <dgm:spPr/>
      <dgm:t>
        <a:bodyPr/>
        <a:lstStyle/>
        <a:p>
          <a:r>
            <a:rPr lang="en-US" sz="2400" dirty="0"/>
            <a:t>40 MW</a:t>
          </a:r>
          <a:endParaRPr lang="en-NG" sz="2400" dirty="0"/>
        </a:p>
      </dgm:t>
    </dgm:pt>
    <dgm:pt modelId="{A1C8A41F-5921-4F2F-80D2-F52B2A9F2A4E}" type="parTrans" cxnId="{5D3E3207-3FFB-4042-9CF7-56DF46CA0343}">
      <dgm:prSet/>
      <dgm:spPr/>
      <dgm:t>
        <a:bodyPr/>
        <a:lstStyle/>
        <a:p>
          <a:endParaRPr lang="en-NG"/>
        </a:p>
      </dgm:t>
    </dgm:pt>
    <dgm:pt modelId="{B73F2847-0A32-4215-AEB9-D7EC08A4F05F}" type="sibTrans" cxnId="{5D3E3207-3FFB-4042-9CF7-56DF46CA0343}">
      <dgm:prSet/>
      <dgm:spPr/>
      <dgm:t>
        <a:bodyPr/>
        <a:lstStyle/>
        <a:p>
          <a:endParaRPr lang="en-NG"/>
        </a:p>
      </dgm:t>
    </dgm:pt>
    <dgm:pt modelId="{7F7C11A9-8809-4417-8E83-7B177AC46285}">
      <dgm:prSet custT="1"/>
      <dgm:spPr/>
      <dgm:t>
        <a:bodyPr/>
        <a:lstStyle/>
        <a:p>
          <a:r>
            <a:rPr lang="en-US" sz="2400" dirty="0"/>
            <a:t>30 MW</a:t>
          </a:r>
          <a:endParaRPr lang="en-NG" sz="2400" dirty="0"/>
        </a:p>
      </dgm:t>
    </dgm:pt>
    <dgm:pt modelId="{2A8CA2F3-F232-475B-B962-6C58073302E0}" type="parTrans" cxnId="{5606CC94-B737-4A2C-965B-A18C93E94AB1}">
      <dgm:prSet/>
      <dgm:spPr/>
      <dgm:t>
        <a:bodyPr/>
        <a:lstStyle/>
        <a:p>
          <a:endParaRPr lang="en-NG"/>
        </a:p>
      </dgm:t>
    </dgm:pt>
    <dgm:pt modelId="{E2387587-81D7-4665-B122-911167E8355E}" type="sibTrans" cxnId="{5606CC94-B737-4A2C-965B-A18C93E94AB1}">
      <dgm:prSet/>
      <dgm:spPr/>
      <dgm:t>
        <a:bodyPr/>
        <a:lstStyle/>
        <a:p>
          <a:endParaRPr lang="en-NG"/>
        </a:p>
      </dgm:t>
    </dgm:pt>
    <dgm:pt modelId="{689FC382-5733-4188-8A05-57413EF3EC93}">
      <dgm:prSet custT="1"/>
      <dgm:spPr/>
      <dgm:t>
        <a:bodyPr/>
        <a:lstStyle/>
        <a:p>
          <a:r>
            <a:rPr lang="en-US" sz="2400" dirty="0"/>
            <a:t>Egbu Rd Injection Sub Station</a:t>
          </a:r>
          <a:endParaRPr lang="en-NG" sz="2400" dirty="0"/>
        </a:p>
      </dgm:t>
    </dgm:pt>
    <dgm:pt modelId="{3FF01990-D573-4E24-9EA9-988D90731166}" type="parTrans" cxnId="{AB0C7923-63B2-4AE8-93C6-F2A2ABC5AE53}">
      <dgm:prSet/>
      <dgm:spPr/>
      <dgm:t>
        <a:bodyPr/>
        <a:lstStyle/>
        <a:p>
          <a:endParaRPr lang="en-NG"/>
        </a:p>
      </dgm:t>
    </dgm:pt>
    <dgm:pt modelId="{01060DBF-FB8F-4BC3-8BB4-6C3BA7DBC95E}" type="sibTrans" cxnId="{AB0C7923-63B2-4AE8-93C6-F2A2ABC5AE53}">
      <dgm:prSet/>
      <dgm:spPr/>
      <dgm:t>
        <a:bodyPr/>
        <a:lstStyle/>
        <a:p>
          <a:endParaRPr lang="en-NG"/>
        </a:p>
      </dgm:t>
    </dgm:pt>
    <dgm:pt modelId="{0E599F31-56B3-4E12-8704-3F17DA65EFA4}">
      <dgm:prSet phldrT="[Text]" custT="1"/>
      <dgm:spPr/>
      <dgm:t>
        <a:bodyPr/>
        <a:lstStyle/>
        <a:p>
          <a:r>
            <a:rPr lang="en-US" sz="2400" dirty="0"/>
            <a:t>Mbaise Rd, Owerri</a:t>
          </a:r>
          <a:endParaRPr lang="en-NG" sz="2400" dirty="0"/>
        </a:p>
      </dgm:t>
    </dgm:pt>
    <dgm:pt modelId="{2F5743AB-8CB4-45AB-820E-57B51FA5BA1F}" type="parTrans" cxnId="{52BBC0C3-B6DC-4F19-9B5D-A9EB08DA7936}">
      <dgm:prSet/>
      <dgm:spPr/>
      <dgm:t>
        <a:bodyPr/>
        <a:lstStyle/>
        <a:p>
          <a:endParaRPr lang="en-NG"/>
        </a:p>
      </dgm:t>
    </dgm:pt>
    <dgm:pt modelId="{6FB689CE-4B25-4D65-BE2B-A8C6CFBDCA6F}" type="sibTrans" cxnId="{52BBC0C3-B6DC-4F19-9B5D-A9EB08DA7936}">
      <dgm:prSet/>
      <dgm:spPr/>
      <dgm:t>
        <a:bodyPr/>
        <a:lstStyle/>
        <a:p>
          <a:endParaRPr lang="en-NG"/>
        </a:p>
      </dgm:t>
    </dgm:pt>
    <dgm:pt modelId="{A12EF982-84E0-4F41-AA01-91C7D3D33ADD}">
      <dgm:prSet phldrT="[Text]" custT="1"/>
      <dgm:spPr/>
      <dgm:t>
        <a:bodyPr/>
        <a:lstStyle/>
        <a:p>
          <a:r>
            <a:rPr lang="en-US" sz="2400" dirty="0"/>
            <a:t>Imo State State</a:t>
          </a:r>
          <a:endParaRPr lang="en-NG" sz="2400" dirty="0"/>
        </a:p>
      </dgm:t>
    </dgm:pt>
    <dgm:pt modelId="{1824092B-9246-493B-8360-DD9714B228C1}" type="parTrans" cxnId="{E7B9A71C-ECBD-4EB2-BC1A-E87893A5184A}">
      <dgm:prSet/>
      <dgm:spPr/>
      <dgm:t>
        <a:bodyPr/>
        <a:lstStyle/>
        <a:p>
          <a:endParaRPr lang="en-NG"/>
        </a:p>
      </dgm:t>
    </dgm:pt>
    <dgm:pt modelId="{64592FC7-50B5-4ABC-AB78-264999811DE2}" type="sibTrans" cxnId="{E7B9A71C-ECBD-4EB2-BC1A-E87893A5184A}">
      <dgm:prSet/>
      <dgm:spPr/>
      <dgm:t>
        <a:bodyPr/>
        <a:lstStyle/>
        <a:p>
          <a:endParaRPr lang="en-NG"/>
        </a:p>
      </dgm:t>
    </dgm:pt>
    <dgm:pt modelId="{576F763C-B2C6-47E4-9830-E50F4D7BD454}" type="pres">
      <dgm:prSet presAssocID="{84CAAF48-509D-4E1F-904E-35E3DB9E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B26CCC-4390-4947-B863-7B39D823F569}" type="pres">
      <dgm:prSet presAssocID="{7505DA19-A205-4373-91BF-1782ACB5E363}" presName="root" presStyleCnt="0"/>
      <dgm:spPr/>
    </dgm:pt>
    <dgm:pt modelId="{71610D20-0608-433F-97E6-743E603B71AE}" type="pres">
      <dgm:prSet presAssocID="{7505DA19-A205-4373-91BF-1782ACB5E363}" presName="rootComposite" presStyleCnt="0"/>
      <dgm:spPr/>
    </dgm:pt>
    <dgm:pt modelId="{07BC2462-9117-4DB3-B8F5-4E06A62FC736}" type="pres">
      <dgm:prSet presAssocID="{7505DA19-A205-4373-91BF-1782ACB5E363}" presName="rootText" presStyleLbl="node1" presStyleIdx="0" presStyleCnt="2"/>
      <dgm:spPr/>
    </dgm:pt>
    <dgm:pt modelId="{0EE4866F-736F-432B-B6FE-AB06F705D5B9}" type="pres">
      <dgm:prSet presAssocID="{7505DA19-A205-4373-91BF-1782ACB5E363}" presName="rootConnector" presStyleLbl="node1" presStyleIdx="0" presStyleCnt="2"/>
      <dgm:spPr/>
    </dgm:pt>
    <dgm:pt modelId="{E0C26E56-5703-4C24-8742-6E66446489B1}" type="pres">
      <dgm:prSet presAssocID="{7505DA19-A205-4373-91BF-1782ACB5E363}" presName="childShape" presStyleCnt="0"/>
      <dgm:spPr/>
    </dgm:pt>
    <dgm:pt modelId="{A9FC9BEA-B6AD-4587-BD94-606086F7DFFB}" type="pres">
      <dgm:prSet presAssocID="{2A8CA2F3-F232-475B-B962-6C58073302E0}" presName="Name13" presStyleLbl="parChTrans1D2" presStyleIdx="0" presStyleCnt="6"/>
      <dgm:spPr/>
    </dgm:pt>
    <dgm:pt modelId="{C3D60804-3472-4A40-A628-43DFE70352B0}" type="pres">
      <dgm:prSet presAssocID="{7F7C11A9-8809-4417-8E83-7B177AC46285}" presName="childText" presStyleLbl="bgAcc1" presStyleIdx="0" presStyleCnt="6">
        <dgm:presLayoutVars>
          <dgm:bulletEnabled val="1"/>
        </dgm:presLayoutVars>
      </dgm:prSet>
      <dgm:spPr/>
    </dgm:pt>
    <dgm:pt modelId="{DB23D268-4F74-4013-A53E-0CD48BEBE81A}" type="pres">
      <dgm:prSet presAssocID="{27F9C286-736A-4F45-BA78-12977DCE824F}" presName="Name13" presStyleLbl="parChTrans1D2" presStyleIdx="1" presStyleCnt="6"/>
      <dgm:spPr/>
    </dgm:pt>
    <dgm:pt modelId="{794BC88D-E8D5-47F8-962E-B9BEB08E3988}" type="pres">
      <dgm:prSet presAssocID="{41E637B0-8767-42E5-AC4F-A0B01FA4EF74}" presName="childText" presStyleLbl="bgAcc1" presStyleIdx="1" presStyleCnt="6">
        <dgm:presLayoutVars>
          <dgm:bulletEnabled val="1"/>
        </dgm:presLayoutVars>
      </dgm:prSet>
      <dgm:spPr/>
    </dgm:pt>
    <dgm:pt modelId="{9A71268D-77D0-4E41-AC8A-234C58382E9A}" type="pres">
      <dgm:prSet presAssocID="{ED3C5BC9-E244-49EE-8926-4C5DE86CFD5B}" presName="Name13" presStyleLbl="parChTrans1D2" presStyleIdx="2" presStyleCnt="6"/>
      <dgm:spPr/>
    </dgm:pt>
    <dgm:pt modelId="{E38B0B97-7DC3-4C46-8BB6-72224B38CC42}" type="pres">
      <dgm:prSet presAssocID="{3E57EDC3-BD6F-403F-B1A4-F2E5F07B9984}" presName="childText" presStyleLbl="bgAcc1" presStyleIdx="2" presStyleCnt="6">
        <dgm:presLayoutVars>
          <dgm:bulletEnabled val="1"/>
        </dgm:presLayoutVars>
      </dgm:prSet>
      <dgm:spPr/>
    </dgm:pt>
    <dgm:pt modelId="{F56349B6-1A51-4BCB-8DE2-A456D4338E7F}" type="pres">
      <dgm:prSet presAssocID="{689FC382-5733-4188-8A05-57413EF3EC93}" presName="root" presStyleCnt="0"/>
      <dgm:spPr/>
    </dgm:pt>
    <dgm:pt modelId="{EC50C7A0-8469-4396-B875-A48EE6049A65}" type="pres">
      <dgm:prSet presAssocID="{689FC382-5733-4188-8A05-57413EF3EC93}" presName="rootComposite" presStyleCnt="0"/>
      <dgm:spPr/>
    </dgm:pt>
    <dgm:pt modelId="{EBED2320-E3AD-4022-ACAA-97E2C0C9EE1D}" type="pres">
      <dgm:prSet presAssocID="{689FC382-5733-4188-8A05-57413EF3EC93}" presName="rootText" presStyleLbl="node1" presStyleIdx="1" presStyleCnt="2"/>
      <dgm:spPr/>
    </dgm:pt>
    <dgm:pt modelId="{3E23414F-97D5-4C62-8F17-41502EEF036E}" type="pres">
      <dgm:prSet presAssocID="{689FC382-5733-4188-8A05-57413EF3EC93}" presName="rootConnector" presStyleLbl="node1" presStyleIdx="1" presStyleCnt="2"/>
      <dgm:spPr/>
    </dgm:pt>
    <dgm:pt modelId="{885C6842-00F1-48E7-B43D-76488F9C797B}" type="pres">
      <dgm:prSet presAssocID="{689FC382-5733-4188-8A05-57413EF3EC93}" presName="childShape" presStyleCnt="0"/>
      <dgm:spPr/>
    </dgm:pt>
    <dgm:pt modelId="{F31CFF5B-3B88-4DF4-9865-1FBBDA22465E}" type="pres">
      <dgm:prSet presAssocID="{A1C8A41F-5921-4F2F-80D2-F52B2A9F2A4E}" presName="Name13" presStyleLbl="parChTrans1D2" presStyleIdx="3" presStyleCnt="6"/>
      <dgm:spPr/>
    </dgm:pt>
    <dgm:pt modelId="{3BCC248E-4DBD-49E0-B94B-89E28CFBCFC2}" type="pres">
      <dgm:prSet presAssocID="{586A3EF3-FA99-4B46-8BAC-FFFF958279CB}" presName="childText" presStyleLbl="bgAcc1" presStyleIdx="3" presStyleCnt="6">
        <dgm:presLayoutVars>
          <dgm:bulletEnabled val="1"/>
        </dgm:presLayoutVars>
      </dgm:prSet>
      <dgm:spPr/>
    </dgm:pt>
    <dgm:pt modelId="{4B133511-F87B-4F6E-86F9-F73653E9D1FB}" type="pres">
      <dgm:prSet presAssocID="{2F5743AB-8CB4-45AB-820E-57B51FA5BA1F}" presName="Name13" presStyleLbl="parChTrans1D2" presStyleIdx="4" presStyleCnt="6"/>
      <dgm:spPr/>
    </dgm:pt>
    <dgm:pt modelId="{CE6C222F-B024-4D0D-9943-5E8DB7D1E8A1}" type="pres">
      <dgm:prSet presAssocID="{0E599F31-56B3-4E12-8704-3F17DA65EFA4}" presName="childText" presStyleLbl="bgAcc1" presStyleIdx="4" presStyleCnt="6">
        <dgm:presLayoutVars>
          <dgm:bulletEnabled val="1"/>
        </dgm:presLayoutVars>
      </dgm:prSet>
      <dgm:spPr/>
    </dgm:pt>
    <dgm:pt modelId="{0DE67AB9-E47D-434B-B3B7-04DB0A8578A9}" type="pres">
      <dgm:prSet presAssocID="{1824092B-9246-493B-8360-DD9714B228C1}" presName="Name13" presStyleLbl="parChTrans1D2" presStyleIdx="5" presStyleCnt="6"/>
      <dgm:spPr/>
    </dgm:pt>
    <dgm:pt modelId="{02F6439C-3CAE-42F8-9210-3DFE0CB3243E}" type="pres">
      <dgm:prSet presAssocID="{A12EF982-84E0-4F41-AA01-91C7D3D33A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D3E3207-3FFB-4042-9CF7-56DF46CA0343}" srcId="{689FC382-5733-4188-8A05-57413EF3EC93}" destId="{586A3EF3-FA99-4B46-8BAC-FFFF958279CB}" srcOrd="0" destOrd="0" parTransId="{A1C8A41F-5921-4F2F-80D2-F52B2A9F2A4E}" sibTransId="{B73F2847-0A32-4215-AEB9-D7EC08A4F05F}"/>
    <dgm:cxn modelId="{1B544B0A-9FBF-46BF-8902-5A3EDE24F234}" type="presOf" srcId="{2A8CA2F3-F232-475B-B962-6C58073302E0}" destId="{A9FC9BEA-B6AD-4587-BD94-606086F7DFFB}" srcOrd="0" destOrd="0" presId="urn:microsoft.com/office/officeart/2005/8/layout/hierarchy3"/>
    <dgm:cxn modelId="{A31D880A-2C37-4956-87CE-FB43927B0CDD}" type="presOf" srcId="{ED3C5BC9-E244-49EE-8926-4C5DE86CFD5B}" destId="{9A71268D-77D0-4E41-AC8A-234C58382E9A}" srcOrd="0" destOrd="0" presId="urn:microsoft.com/office/officeart/2005/8/layout/hierarchy3"/>
    <dgm:cxn modelId="{494ABD19-55CA-45A7-8B09-A80D32A34571}" type="presOf" srcId="{1824092B-9246-493B-8360-DD9714B228C1}" destId="{0DE67AB9-E47D-434B-B3B7-04DB0A8578A9}" srcOrd="0" destOrd="0" presId="urn:microsoft.com/office/officeart/2005/8/layout/hierarchy3"/>
    <dgm:cxn modelId="{E7B9A71C-ECBD-4EB2-BC1A-E87893A5184A}" srcId="{689FC382-5733-4188-8A05-57413EF3EC93}" destId="{A12EF982-84E0-4F41-AA01-91C7D3D33ADD}" srcOrd="2" destOrd="0" parTransId="{1824092B-9246-493B-8360-DD9714B228C1}" sibTransId="{64592FC7-50B5-4ABC-AB78-264999811DE2}"/>
    <dgm:cxn modelId="{91686822-18FD-4481-9979-31E9B832FE50}" type="presOf" srcId="{A1C8A41F-5921-4F2F-80D2-F52B2A9F2A4E}" destId="{F31CFF5B-3B88-4DF4-9865-1FBBDA22465E}" srcOrd="0" destOrd="0" presId="urn:microsoft.com/office/officeart/2005/8/layout/hierarchy3"/>
    <dgm:cxn modelId="{AB0C7923-63B2-4AE8-93C6-F2A2ABC5AE53}" srcId="{84CAAF48-509D-4E1F-904E-35E3DB9E2F37}" destId="{689FC382-5733-4188-8A05-57413EF3EC93}" srcOrd="1" destOrd="0" parTransId="{3FF01990-D573-4E24-9EA9-988D90731166}" sibTransId="{01060DBF-FB8F-4BC3-8BB4-6C3BA7DBC95E}"/>
    <dgm:cxn modelId="{DF621F24-FC12-45AB-B088-746595246F96}" type="presOf" srcId="{A12EF982-84E0-4F41-AA01-91C7D3D33ADD}" destId="{02F6439C-3CAE-42F8-9210-3DFE0CB3243E}" srcOrd="0" destOrd="0" presId="urn:microsoft.com/office/officeart/2005/8/layout/hierarchy3"/>
    <dgm:cxn modelId="{EDDF5239-F51E-4EAC-AB1F-108B3F463F17}" type="presOf" srcId="{7505DA19-A205-4373-91BF-1782ACB5E363}" destId="{0EE4866F-736F-432B-B6FE-AB06F705D5B9}" srcOrd="1" destOrd="0" presId="urn:microsoft.com/office/officeart/2005/8/layout/hierarchy3"/>
    <dgm:cxn modelId="{9A640F5B-376D-4A87-8E62-2F415A95E13E}" type="presOf" srcId="{586A3EF3-FA99-4B46-8BAC-FFFF958279CB}" destId="{3BCC248E-4DBD-49E0-B94B-89E28CFBCFC2}" srcOrd="0" destOrd="0" presId="urn:microsoft.com/office/officeart/2005/8/layout/hierarchy3"/>
    <dgm:cxn modelId="{DB449E65-DF5B-492F-B929-AE36266E1695}" type="presOf" srcId="{41E637B0-8767-42E5-AC4F-A0B01FA4EF74}" destId="{794BC88D-E8D5-47F8-962E-B9BEB08E3988}" srcOrd="0" destOrd="0" presId="urn:microsoft.com/office/officeart/2005/8/layout/hierarchy3"/>
    <dgm:cxn modelId="{5B359875-867C-4241-8C24-FC69E18511B3}" type="presOf" srcId="{3E57EDC3-BD6F-403F-B1A4-F2E5F07B9984}" destId="{E38B0B97-7DC3-4C46-8BB6-72224B38CC42}" srcOrd="0" destOrd="0" presId="urn:microsoft.com/office/officeart/2005/8/layout/hierarchy3"/>
    <dgm:cxn modelId="{0475F579-33E9-4DF1-BC92-AF40E92883DA}" type="presOf" srcId="{0E599F31-56B3-4E12-8704-3F17DA65EFA4}" destId="{CE6C222F-B024-4D0D-9943-5E8DB7D1E8A1}" srcOrd="0" destOrd="0" presId="urn:microsoft.com/office/officeart/2005/8/layout/hierarchy3"/>
    <dgm:cxn modelId="{0463D083-F960-4A23-B778-312E8B5CE307}" type="presOf" srcId="{2F5743AB-8CB4-45AB-820E-57B51FA5BA1F}" destId="{4B133511-F87B-4F6E-86F9-F73653E9D1FB}" srcOrd="0" destOrd="0" presId="urn:microsoft.com/office/officeart/2005/8/layout/hierarchy3"/>
    <dgm:cxn modelId="{934E9F8D-D84F-4A61-82E4-AD51D2F36867}" srcId="{84CAAF48-509D-4E1F-904E-35E3DB9E2F37}" destId="{7505DA19-A205-4373-91BF-1782ACB5E363}" srcOrd="0" destOrd="0" parTransId="{8DA2F0CE-DC84-4C29-8CB8-EE01148AF8F5}" sibTransId="{ED61FFE6-219B-4CF0-9C42-B4C0FF57BC40}"/>
    <dgm:cxn modelId="{5606CC94-B737-4A2C-965B-A18C93E94AB1}" srcId="{7505DA19-A205-4373-91BF-1782ACB5E363}" destId="{7F7C11A9-8809-4417-8E83-7B177AC46285}" srcOrd="0" destOrd="0" parTransId="{2A8CA2F3-F232-475B-B962-6C58073302E0}" sibTransId="{E2387587-81D7-4665-B122-911167E8355E}"/>
    <dgm:cxn modelId="{07C6799F-0147-4EC3-84D7-90E3855F17EF}" srcId="{7505DA19-A205-4373-91BF-1782ACB5E363}" destId="{41E637B0-8767-42E5-AC4F-A0B01FA4EF74}" srcOrd="1" destOrd="0" parTransId="{27F9C286-736A-4F45-BA78-12977DCE824F}" sibTransId="{60D6C0D0-06BF-4A1C-B573-B1A86CCE83AE}"/>
    <dgm:cxn modelId="{D458E4B9-A78B-45AD-9F31-EDF0CFE47400}" type="presOf" srcId="{27F9C286-736A-4F45-BA78-12977DCE824F}" destId="{DB23D268-4F74-4013-A53E-0CD48BEBE81A}" srcOrd="0" destOrd="0" presId="urn:microsoft.com/office/officeart/2005/8/layout/hierarchy3"/>
    <dgm:cxn modelId="{1759ADBA-5212-46E1-B0E5-BAD13B06EA0D}" type="presOf" srcId="{7505DA19-A205-4373-91BF-1782ACB5E363}" destId="{07BC2462-9117-4DB3-B8F5-4E06A62FC736}" srcOrd="0" destOrd="0" presId="urn:microsoft.com/office/officeart/2005/8/layout/hierarchy3"/>
    <dgm:cxn modelId="{52BBC0C3-B6DC-4F19-9B5D-A9EB08DA7936}" srcId="{689FC382-5733-4188-8A05-57413EF3EC93}" destId="{0E599F31-56B3-4E12-8704-3F17DA65EFA4}" srcOrd="1" destOrd="0" parTransId="{2F5743AB-8CB4-45AB-820E-57B51FA5BA1F}" sibTransId="{6FB689CE-4B25-4D65-BE2B-A8C6CFBDCA6F}"/>
    <dgm:cxn modelId="{6EF36EC7-08F8-4250-9604-FB17B9F26ED9}" type="presOf" srcId="{7F7C11A9-8809-4417-8E83-7B177AC46285}" destId="{C3D60804-3472-4A40-A628-43DFE70352B0}" srcOrd="0" destOrd="0" presId="urn:microsoft.com/office/officeart/2005/8/layout/hierarchy3"/>
    <dgm:cxn modelId="{0D51E8D9-332B-4278-9E04-DF601790289F}" srcId="{7505DA19-A205-4373-91BF-1782ACB5E363}" destId="{3E57EDC3-BD6F-403F-B1A4-F2E5F07B9984}" srcOrd="2" destOrd="0" parTransId="{ED3C5BC9-E244-49EE-8926-4C5DE86CFD5B}" sibTransId="{BBF30DC4-34D9-42EA-B2D2-0A1A90F95B06}"/>
    <dgm:cxn modelId="{3ECC00DA-E321-44C1-A2D5-51E2E16E08A6}" type="presOf" srcId="{689FC382-5733-4188-8A05-57413EF3EC93}" destId="{3E23414F-97D5-4C62-8F17-41502EEF036E}" srcOrd="1" destOrd="0" presId="urn:microsoft.com/office/officeart/2005/8/layout/hierarchy3"/>
    <dgm:cxn modelId="{B76552E5-2A6E-4E41-8BAD-AE7A327ECE89}" type="presOf" srcId="{84CAAF48-509D-4E1F-904E-35E3DB9E2F37}" destId="{576F763C-B2C6-47E4-9830-E50F4D7BD454}" srcOrd="0" destOrd="0" presId="urn:microsoft.com/office/officeart/2005/8/layout/hierarchy3"/>
    <dgm:cxn modelId="{89C116FF-9700-46B2-A188-A6F67D01BD41}" type="presOf" srcId="{689FC382-5733-4188-8A05-57413EF3EC93}" destId="{EBED2320-E3AD-4022-ACAA-97E2C0C9EE1D}" srcOrd="0" destOrd="0" presId="urn:microsoft.com/office/officeart/2005/8/layout/hierarchy3"/>
    <dgm:cxn modelId="{9B83669D-A371-44FB-81C7-8390DA1AB454}" type="presParOf" srcId="{576F763C-B2C6-47E4-9830-E50F4D7BD454}" destId="{C1B26CCC-4390-4947-B863-7B39D823F569}" srcOrd="0" destOrd="0" presId="urn:microsoft.com/office/officeart/2005/8/layout/hierarchy3"/>
    <dgm:cxn modelId="{B1555B9A-F736-4253-9439-B6D7FD53F288}" type="presParOf" srcId="{C1B26CCC-4390-4947-B863-7B39D823F569}" destId="{71610D20-0608-433F-97E6-743E603B71AE}" srcOrd="0" destOrd="0" presId="urn:microsoft.com/office/officeart/2005/8/layout/hierarchy3"/>
    <dgm:cxn modelId="{484DCEF4-05FF-46F1-8CE2-0C7F3D16A144}" type="presParOf" srcId="{71610D20-0608-433F-97E6-743E603B71AE}" destId="{07BC2462-9117-4DB3-B8F5-4E06A62FC736}" srcOrd="0" destOrd="0" presId="urn:microsoft.com/office/officeart/2005/8/layout/hierarchy3"/>
    <dgm:cxn modelId="{376C1709-0214-4FC6-BFEB-C3A1C7B996B5}" type="presParOf" srcId="{71610D20-0608-433F-97E6-743E603B71AE}" destId="{0EE4866F-736F-432B-B6FE-AB06F705D5B9}" srcOrd="1" destOrd="0" presId="urn:microsoft.com/office/officeart/2005/8/layout/hierarchy3"/>
    <dgm:cxn modelId="{79C1B963-D4F2-45CF-B9B1-F391A498EC28}" type="presParOf" srcId="{C1B26CCC-4390-4947-B863-7B39D823F569}" destId="{E0C26E56-5703-4C24-8742-6E66446489B1}" srcOrd="1" destOrd="0" presId="urn:microsoft.com/office/officeart/2005/8/layout/hierarchy3"/>
    <dgm:cxn modelId="{0DA7CD40-6DFD-4111-9774-90046C0BEC6D}" type="presParOf" srcId="{E0C26E56-5703-4C24-8742-6E66446489B1}" destId="{A9FC9BEA-B6AD-4587-BD94-606086F7DFFB}" srcOrd="0" destOrd="0" presId="urn:microsoft.com/office/officeart/2005/8/layout/hierarchy3"/>
    <dgm:cxn modelId="{C9008D28-98F0-4143-88D2-B678A3A1CFAB}" type="presParOf" srcId="{E0C26E56-5703-4C24-8742-6E66446489B1}" destId="{C3D60804-3472-4A40-A628-43DFE70352B0}" srcOrd="1" destOrd="0" presId="urn:microsoft.com/office/officeart/2005/8/layout/hierarchy3"/>
    <dgm:cxn modelId="{B66BCF81-94A6-4F83-BDBE-7AE651CC507C}" type="presParOf" srcId="{E0C26E56-5703-4C24-8742-6E66446489B1}" destId="{DB23D268-4F74-4013-A53E-0CD48BEBE81A}" srcOrd="2" destOrd="0" presId="urn:microsoft.com/office/officeart/2005/8/layout/hierarchy3"/>
    <dgm:cxn modelId="{AFEF4827-354C-4B5C-80CF-F11F3225E5B9}" type="presParOf" srcId="{E0C26E56-5703-4C24-8742-6E66446489B1}" destId="{794BC88D-E8D5-47F8-962E-B9BEB08E3988}" srcOrd="3" destOrd="0" presId="urn:microsoft.com/office/officeart/2005/8/layout/hierarchy3"/>
    <dgm:cxn modelId="{E5D13D05-E33B-422B-9ED1-93340AD999A1}" type="presParOf" srcId="{E0C26E56-5703-4C24-8742-6E66446489B1}" destId="{9A71268D-77D0-4E41-AC8A-234C58382E9A}" srcOrd="4" destOrd="0" presId="urn:microsoft.com/office/officeart/2005/8/layout/hierarchy3"/>
    <dgm:cxn modelId="{0CE1EB04-A900-41B9-BCE2-BFB755A2EF7A}" type="presParOf" srcId="{E0C26E56-5703-4C24-8742-6E66446489B1}" destId="{E38B0B97-7DC3-4C46-8BB6-72224B38CC42}" srcOrd="5" destOrd="0" presId="urn:microsoft.com/office/officeart/2005/8/layout/hierarchy3"/>
    <dgm:cxn modelId="{44198D5E-637C-4CF8-8CD0-44E026F2782F}" type="presParOf" srcId="{576F763C-B2C6-47E4-9830-E50F4D7BD454}" destId="{F56349B6-1A51-4BCB-8DE2-A456D4338E7F}" srcOrd="1" destOrd="0" presId="urn:microsoft.com/office/officeart/2005/8/layout/hierarchy3"/>
    <dgm:cxn modelId="{A5B5B82A-6978-46A6-93CD-32235DDE948A}" type="presParOf" srcId="{F56349B6-1A51-4BCB-8DE2-A456D4338E7F}" destId="{EC50C7A0-8469-4396-B875-A48EE6049A65}" srcOrd="0" destOrd="0" presId="urn:microsoft.com/office/officeart/2005/8/layout/hierarchy3"/>
    <dgm:cxn modelId="{97619582-C406-41DA-8B18-B770D8CEFB81}" type="presParOf" srcId="{EC50C7A0-8469-4396-B875-A48EE6049A65}" destId="{EBED2320-E3AD-4022-ACAA-97E2C0C9EE1D}" srcOrd="0" destOrd="0" presId="urn:microsoft.com/office/officeart/2005/8/layout/hierarchy3"/>
    <dgm:cxn modelId="{CEAADE3A-B6C1-427F-9C47-5D57F479E535}" type="presParOf" srcId="{EC50C7A0-8469-4396-B875-A48EE6049A65}" destId="{3E23414F-97D5-4C62-8F17-41502EEF036E}" srcOrd="1" destOrd="0" presId="urn:microsoft.com/office/officeart/2005/8/layout/hierarchy3"/>
    <dgm:cxn modelId="{258BAAFF-B7FD-4E22-B86E-E71D83B4FBF4}" type="presParOf" srcId="{F56349B6-1A51-4BCB-8DE2-A456D4338E7F}" destId="{885C6842-00F1-48E7-B43D-76488F9C797B}" srcOrd="1" destOrd="0" presId="urn:microsoft.com/office/officeart/2005/8/layout/hierarchy3"/>
    <dgm:cxn modelId="{81048FDA-E4FF-4CF2-832B-18E737E8186E}" type="presParOf" srcId="{885C6842-00F1-48E7-B43D-76488F9C797B}" destId="{F31CFF5B-3B88-4DF4-9865-1FBBDA22465E}" srcOrd="0" destOrd="0" presId="urn:microsoft.com/office/officeart/2005/8/layout/hierarchy3"/>
    <dgm:cxn modelId="{ECD3B675-4899-4B65-B4B0-873D1FBB19BF}" type="presParOf" srcId="{885C6842-00F1-48E7-B43D-76488F9C797B}" destId="{3BCC248E-4DBD-49E0-B94B-89E28CFBCFC2}" srcOrd="1" destOrd="0" presId="urn:microsoft.com/office/officeart/2005/8/layout/hierarchy3"/>
    <dgm:cxn modelId="{127A03AE-B06E-4D66-A6BC-001CAEACE73D}" type="presParOf" srcId="{885C6842-00F1-48E7-B43D-76488F9C797B}" destId="{4B133511-F87B-4F6E-86F9-F73653E9D1FB}" srcOrd="2" destOrd="0" presId="urn:microsoft.com/office/officeart/2005/8/layout/hierarchy3"/>
    <dgm:cxn modelId="{A4DD9E0A-90AA-495C-BE88-139C845625B9}" type="presParOf" srcId="{885C6842-00F1-48E7-B43D-76488F9C797B}" destId="{CE6C222F-B024-4D0D-9943-5E8DB7D1E8A1}" srcOrd="3" destOrd="0" presId="urn:microsoft.com/office/officeart/2005/8/layout/hierarchy3"/>
    <dgm:cxn modelId="{B3081B8C-74F8-44E1-9EC9-878AFEF889A0}" type="presParOf" srcId="{885C6842-00F1-48E7-B43D-76488F9C797B}" destId="{0DE67AB9-E47D-434B-B3B7-04DB0A8578A9}" srcOrd="4" destOrd="0" presId="urn:microsoft.com/office/officeart/2005/8/layout/hierarchy3"/>
    <dgm:cxn modelId="{3C237099-FA25-48A7-B4A8-C3FCA8FD06A3}" type="presParOf" srcId="{885C6842-00F1-48E7-B43D-76488F9C797B}" destId="{02F6439C-3CAE-42F8-9210-3DFE0CB324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CAAF48-509D-4E1F-904E-35E3DB9E2F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G"/>
        </a:p>
      </dgm:t>
    </dgm:pt>
    <dgm:pt modelId="{7505DA19-A205-4373-91BF-1782ACB5E363}">
      <dgm:prSet phldrT="[Text]" custT="1"/>
      <dgm:spPr/>
      <dgm:t>
        <a:bodyPr/>
        <a:lstStyle/>
        <a:p>
          <a:r>
            <a:rPr lang="en-US" sz="2400" dirty="0"/>
            <a:t>CBN Leg 33KV commercial Hub</a:t>
          </a:r>
          <a:endParaRPr lang="en-NG" sz="2400" dirty="0"/>
        </a:p>
      </dgm:t>
    </dgm:pt>
    <dgm:pt modelId="{8DA2F0CE-DC84-4C29-8CB8-EE01148AF8F5}" type="parTrans" cxnId="{934E9F8D-D84F-4A61-82E4-AD51D2F36867}">
      <dgm:prSet/>
      <dgm:spPr/>
      <dgm:t>
        <a:bodyPr/>
        <a:lstStyle/>
        <a:p>
          <a:endParaRPr lang="en-NG"/>
        </a:p>
      </dgm:t>
    </dgm:pt>
    <dgm:pt modelId="{ED61FFE6-219B-4CF0-9C42-B4C0FF57BC40}" type="sibTrans" cxnId="{934E9F8D-D84F-4A61-82E4-AD51D2F36867}">
      <dgm:prSet/>
      <dgm:spPr/>
      <dgm:t>
        <a:bodyPr/>
        <a:lstStyle/>
        <a:p>
          <a:endParaRPr lang="en-NG"/>
        </a:p>
      </dgm:t>
    </dgm:pt>
    <dgm:pt modelId="{41E637B0-8767-42E5-AC4F-A0B01FA4EF74}">
      <dgm:prSet phldrT="[Text]" custT="1"/>
      <dgm:spPr/>
      <dgm:t>
        <a:bodyPr/>
        <a:lstStyle/>
        <a:p>
          <a:r>
            <a:rPr lang="en-US" sz="2400" dirty="0"/>
            <a:t>New Owerri</a:t>
          </a:r>
          <a:endParaRPr lang="en-NG" sz="2400" dirty="0"/>
        </a:p>
      </dgm:t>
    </dgm:pt>
    <dgm:pt modelId="{27F9C286-736A-4F45-BA78-12977DCE824F}" type="parTrans" cxnId="{07C6799F-0147-4EC3-84D7-90E3855F17EF}">
      <dgm:prSet/>
      <dgm:spPr/>
      <dgm:t>
        <a:bodyPr/>
        <a:lstStyle/>
        <a:p>
          <a:endParaRPr lang="en-NG"/>
        </a:p>
      </dgm:t>
    </dgm:pt>
    <dgm:pt modelId="{60D6C0D0-06BF-4A1C-B573-B1A86CCE83AE}" type="sibTrans" cxnId="{07C6799F-0147-4EC3-84D7-90E3855F17EF}">
      <dgm:prSet/>
      <dgm:spPr/>
      <dgm:t>
        <a:bodyPr/>
        <a:lstStyle/>
        <a:p>
          <a:endParaRPr lang="en-NG"/>
        </a:p>
      </dgm:t>
    </dgm:pt>
    <dgm:pt modelId="{3E57EDC3-BD6F-403F-B1A4-F2E5F07B9984}">
      <dgm:prSet phldrT="[Text]" custT="1"/>
      <dgm:spPr/>
      <dgm:t>
        <a:bodyPr/>
        <a:lstStyle/>
        <a:p>
          <a:r>
            <a:rPr lang="en-US" sz="2400" dirty="0"/>
            <a:t>Imo State</a:t>
          </a:r>
          <a:endParaRPr lang="en-NG" sz="2400" dirty="0"/>
        </a:p>
      </dgm:t>
    </dgm:pt>
    <dgm:pt modelId="{ED3C5BC9-E244-49EE-8926-4C5DE86CFD5B}" type="parTrans" cxnId="{0D51E8D9-332B-4278-9E04-DF601790289F}">
      <dgm:prSet/>
      <dgm:spPr/>
      <dgm:t>
        <a:bodyPr/>
        <a:lstStyle/>
        <a:p>
          <a:endParaRPr lang="en-NG"/>
        </a:p>
      </dgm:t>
    </dgm:pt>
    <dgm:pt modelId="{BBF30DC4-34D9-42EA-B2D2-0A1A90F95B06}" type="sibTrans" cxnId="{0D51E8D9-332B-4278-9E04-DF601790289F}">
      <dgm:prSet/>
      <dgm:spPr/>
      <dgm:t>
        <a:bodyPr/>
        <a:lstStyle/>
        <a:p>
          <a:endParaRPr lang="en-NG"/>
        </a:p>
      </dgm:t>
    </dgm:pt>
    <dgm:pt modelId="{586A3EF3-FA99-4B46-8BAC-FFFF958279CB}">
      <dgm:prSet phldrT="[Text]" custT="1"/>
      <dgm:spPr/>
      <dgm:t>
        <a:bodyPr/>
        <a:lstStyle/>
        <a:p>
          <a:r>
            <a:rPr lang="en-US" sz="2400" dirty="0"/>
            <a:t>10 MW</a:t>
          </a:r>
          <a:endParaRPr lang="en-NG" sz="2400" dirty="0"/>
        </a:p>
      </dgm:t>
    </dgm:pt>
    <dgm:pt modelId="{A1C8A41F-5921-4F2F-80D2-F52B2A9F2A4E}" type="parTrans" cxnId="{5D3E3207-3FFB-4042-9CF7-56DF46CA0343}">
      <dgm:prSet/>
      <dgm:spPr/>
      <dgm:t>
        <a:bodyPr/>
        <a:lstStyle/>
        <a:p>
          <a:endParaRPr lang="en-NG"/>
        </a:p>
      </dgm:t>
    </dgm:pt>
    <dgm:pt modelId="{B73F2847-0A32-4215-AEB9-D7EC08A4F05F}" type="sibTrans" cxnId="{5D3E3207-3FFB-4042-9CF7-56DF46CA0343}">
      <dgm:prSet/>
      <dgm:spPr/>
      <dgm:t>
        <a:bodyPr/>
        <a:lstStyle/>
        <a:p>
          <a:endParaRPr lang="en-NG"/>
        </a:p>
      </dgm:t>
    </dgm:pt>
    <dgm:pt modelId="{7F7C11A9-8809-4417-8E83-7B177AC46285}">
      <dgm:prSet custT="1"/>
      <dgm:spPr/>
      <dgm:t>
        <a:bodyPr/>
        <a:lstStyle/>
        <a:p>
          <a:r>
            <a:rPr lang="en-US" sz="2400" dirty="0"/>
            <a:t>8 MW</a:t>
          </a:r>
          <a:endParaRPr lang="en-NG" sz="2400" dirty="0"/>
        </a:p>
      </dgm:t>
    </dgm:pt>
    <dgm:pt modelId="{2A8CA2F3-F232-475B-B962-6C58073302E0}" type="parTrans" cxnId="{5606CC94-B737-4A2C-965B-A18C93E94AB1}">
      <dgm:prSet/>
      <dgm:spPr/>
      <dgm:t>
        <a:bodyPr/>
        <a:lstStyle/>
        <a:p>
          <a:endParaRPr lang="en-NG"/>
        </a:p>
      </dgm:t>
    </dgm:pt>
    <dgm:pt modelId="{E2387587-81D7-4665-B122-911167E8355E}" type="sibTrans" cxnId="{5606CC94-B737-4A2C-965B-A18C93E94AB1}">
      <dgm:prSet/>
      <dgm:spPr/>
      <dgm:t>
        <a:bodyPr/>
        <a:lstStyle/>
        <a:p>
          <a:endParaRPr lang="en-NG"/>
        </a:p>
      </dgm:t>
    </dgm:pt>
    <dgm:pt modelId="{689FC382-5733-4188-8A05-57413EF3EC93}">
      <dgm:prSet custT="1"/>
      <dgm:spPr/>
      <dgm:t>
        <a:bodyPr/>
        <a:lstStyle/>
        <a:p>
          <a:r>
            <a:rPr lang="en-US" sz="2400" dirty="0"/>
            <a:t>Owerri 3-33Kv Commercial Hub</a:t>
          </a:r>
          <a:endParaRPr lang="en-NG" sz="2400" dirty="0"/>
        </a:p>
      </dgm:t>
    </dgm:pt>
    <dgm:pt modelId="{3FF01990-D573-4E24-9EA9-988D90731166}" type="parTrans" cxnId="{AB0C7923-63B2-4AE8-93C6-F2A2ABC5AE53}">
      <dgm:prSet/>
      <dgm:spPr/>
      <dgm:t>
        <a:bodyPr/>
        <a:lstStyle/>
        <a:p>
          <a:endParaRPr lang="en-NG"/>
        </a:p>
      </dgm:t>
    </dgm:pt>
    <dgm:pt modelId="{01060DBF-FB8F-4BC3-8BB4-6C3BA7DBC95E}" type="sibTrans" cxnId="{AB0C7923-63B2-4AE8-93C6-F2A2ABC5AE53}">
      <dgm:prSet/>
      <dgm:spPr/>
      <dgm:t>
        <a:bodyPr/>
        <a:lstStyle/>
        <a:p>
          <a:endParaRPr lang="en-NG"/>
        </a:p>
      </dgm:t>
    </dgm:pt>
    <dgm:pt modelId="{0E599F31-56B3-4E12-8704-3F17DA65EFA4}">
      <dgm:prSet phldrT="[Text]" custT="1"/>
      <dgm:spPr/>
      <dgm:t>
        <a:bodyPr/>
        <a:lstStyle/>
        <a:p>
          <a:r>
            <a:rPr lang="en-US" sz="2400" dirty="0"/>
            <a:t>Naze Rd, New Owerri</a:t>
          </a:r>
          <a:endParaRPr lang="en-NG" sz="2400" dirty="0"/>
        </a:p>
      </dgm:t>
    </dgm:pt>
    <dgm:pt modelId="{2F5743AB-8CB4-45AB-820E-57B51FA5BA1F}" type="parTrans" cxnId="{52BBC0C3-B6DC-4F19-9B5D-A9EB08DA7936}">
      <dgm:prSet/>
      <dgm:spPr/>
      <dgm:t>
        <a:bodyPr/>
        <a:lstStyle/>
        <a:p>
          <a:endParaRPr lang="en-NG"/>
        </a:p>
      </dgm:t>
    </dgm:pt>
    <dgm:pt modelId="{6FB689CE-4B25-4D65-BE2B-A8C6CFBDCA6F}" type="sibTrans" cxnId="{52BBC0C3-B6DC-4F19-9B5D-A9EB08DA7936}">
      <dgm:prSet/>
      <dgm:spPr/>
      <dgm:t>
        <a:bodyPr/>
        <a:lstStyle/>
        <a:p>
          <a:endParaRPr lang="en-NG"/>
        </a:p>
      </dgm:t>
    </dgm:pt>
    <dgm:pt modelId="{A12EF982-84E0-4F41-AA01-91C7D3D33ADD}">
      <dgm:prSet phldrT="[Text]" custT="1"/>
      <dgm:spPr/>
      <dgm:t>
        <a:bodyPr/>
        <a:lstStyle/>
        <a:p>
          <a:r>
            <a:rPr lang="en-US" sz="2400" dirty="0"/>
            <a:t>Imo State</a:t>
          </a:r>
          <a:endParaRPr lang="en-NG" sz="2400" dirty="0"/>
        </a:p>
      </dgm:t>
    </dgm:pt>
    <dgm:pt modelId="{1824092B-9246-493B-8360-DD9714B228C1}" type="parTrans" cxnId="{E7B9A71C-ECBD-4EB2-BC1A-E87893A5184A}">
      <dgm:prSet/>
      <dgm:spPr/>
      <dgm:t>
        <a:bodyPr/>
        <a:lstStyle/>
        <a:p>
          <a:endParaRPr lang="en-NG"/>
        </a:p>
      </dgm:t>
    </dgm:pt>
    <dgm:pt modelId="{64592FC7-50B5-4ABC-AB78-264999811DE2}" type="sibTrans" cxnId="{E7B9A71C-ECBD-4EB2-BC1A-E87893A5184A}">
      <dgm:prSet/>
      <dgm:spPr/>
      <dgm:t>
        <a:bodyPr/>
        <a:lstStyle/>
        <a:p>
          <a:endParaRPr lang="en-NG"/>
        </a:p>
      </dgm:t>
    </dgm:pt>
    <dgm:pt modelId="{576F763C-B2C6-47E4-9830-E50F4D7BD454}" type="pres">
      <dgm:prSet presAssocID="{84CAAF48-509D-4E1F-904E-35E3DB9E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B26CCC-4390-4947-B863-7B39D823F569}" type="pres">
      <dgm:prSet presAssocID="{7505DA19-A205-4373-91BF-1782ACB5E363}" presName="root" presStyleCnt="0"/>
      <dgm:spPr/>
    </dgm:pt>
    <dgm:pt modelId="{71610D20-0608-433F-97E6-743E603B71AE}" type="pres">
      <dgm:prSet presAssocID="{7505DA19-A205-4373-91BF-1782ACB5E363}" presName="rootComposite" presStyleCnt="0"/>
      <dgm:spPr/>
    </dgm:pt>
    <dgm:pt modelId="{07BC2462-9117-4DB3-B8F5-4E06A62FC736}" type="pres">
      <dgm:prSet presAssocID="{7505DA19-A205-4373-91BF-1782ACB5E363}" presName="rootText" presStyleLbl="node1" presStyleIdx="0" presStyleCnt="2"/>
      <dgm:spPr/>
    </dgm:pt>
    <dgm:pt modelId="{0EE4866F-736F-432B-B6FE-AB06F705D5B9}" type="pres">
      <dgm:prSet presAssocID="{7505DA19-A205-4373-91BF-1782ACB5E363}" presName="rootConnector" presStyleLbl="node1" presStyleIdx="0" presStyleCnt="2"/>
      <dgm:spPr/>
    </dgm:pt>
    <dgm:pt modelId="{E0C26E56-5703-4C24-8742-6E66446489B1}" type="pres">
      <dgm:prSet presAssocID="{7505DA19-A205-4373-91BF-1782ACB5E363}" presName="childShape" presStyleCnt="0"/>
      <dgm:spPr/>
    </dgm:pt>
    <dgm:pt modelId="{A9FC9BEA-B6AD-4587-BD94-606086F7DFFB}" type="pres">
      <dgm:prSet presAssocID="{2A8CA2F3-F232-475B-B962-6C58073302E0}" presName="Name13" presStyleLbl="parChTrans1D2" presStyleIdx="0" presStyleCnt="6"/>
      <dgm:spPr/>
    </dgm:pt>
    <dgm:pt modelId="{C3D60804-3472-4A40-A628-43DFE70352B0}" type="pres">
      <dgm:prSet presAssocID="{7F7C11A9-8809-4417-8E83-7B177AC46285}" presName="childText" presStyleLbl="bgAcc1" presStyleIdx="0" presStyleCnt="6">
        <dgm:presLayoutVars>
          <dgm:bulletEnabled val="1"/>
        </dgm:presLayoutVars>
      </dgm:prSet>
      <dgm:spPr/>
    </dgm:pt>
    <dgm:pt modelId="{DB23D268-4F74-4013-A53E-0CD48BEBE81A}" type="pres">
      <dgm:prSet presAssocID="{27F9C286-736A-4F45-BA78-12977DCE824F}" presName="Name13" presStyleLbl="parChTrans1D2" presStyleIdx="1" presStyleCnt="6"/>
      <dgm:spPr/>
    </dgm:pt>
    <dgm:pt modelId="{794BC88D-E8D5-47F8-962E-B9BEB08E3988}" type="pres">
      <dgm:prSet presAssocID="{41E637B0-8767-42E5-AC4F-A0B01FA4EF74}" presName="childText" presStyleLbl="bgAcc1" presStyleIdx="1" presStyleCnt="6">
        <dgm:presLayoutVars>
          <dgm:bulletEnabled val="1"/>
        </dgm:presLayoutVars>
      </dgm:prSet>
      <dgm:spPr/>
    </dgm:pt>
    <dgm:pt modelId="{9A71268D-77D0-4E41-AC8A-234C58382E9A}" type="pres">
      <dgm:prSet presAssocID="{ED3C5BC9-E244-49EE-8926-4C5DE86CFD5B}" presName="Name13" presStyleLbl="parChTrans1D2" presStyleIdx="2" presStyleCnt="6"/>
      <dgm:spPr/>
    </dgm:pt>
    <dgm:pt modelId="{E38B0B97-7DC3-4C46-8BB6-72224B38CC42}" type="pres">
      <dgm:prSet presAssocID="{3E57EDC3-BD6F-403F-B1A4-F2E5F07B9984}" presName="childText" presStyleLbl="bgAcc1" presStyleIdx="2" presStyleCnt="6">
        <dgm:presLayoutVars>
          <dgm:bulletEnabled val="1"/>
        </dgm:presLayoutVars>
      </dgm:prSet>
      <dgm:spPr/>
    </dgm:pt>
    <dgm:pt modelId="{F56349B6-1A51-4BCB-8DE2-A456D4338E7F}" type="pres">
      <dgm:prSet presAssocID="{689FC382-5733-4188-8A05-57413EF3EC93}" presName="root" presStyleCnt="0"/>
      <dgm:spPr/>
    </dgm:pt>
    <dgm:pt modelId="{EC50C7A0-8469-4396-B875-A48EE6049A65}" type="pres">
      <dgm:prSet presAssocID="{689FC382-5733-4188-8A05-57413EF3EC93}" presName="rootComposite" presStyleCnt="0"/>
      <dgm:spPr/>
    </dgm:pt>
    <dgm:pt modelId="{EBED2320-E3AD-4022-ACAA-97E2C0C9EE1D}" type="pres">
      <dgm:prSet presAssocID="{689FC382-5733-4188-8A05-57413EF3EC93}" presName="rootText" presStyleLbl="node1" presStyleIdx="1" presStyleCnt="2"/>
      <dgm:spPr/>
    </dgm:pt>
    <dgm:pt modelId="{3E23414F-97D5-4C62-8F17-41502EEF036E}" type="pres">
      <dgm:prSet presAssocID="{689FC382-5733-4188-8A05-57413EF3EC93}" presName="rootConnector" presStyleLbl="node1" presStyleIdx="1" presStyleCnt="2"/>
      <dgm:spPr/>
    </dgm:pt>
    <dgm:pt modelId="{885C6842-00F1-48E7-B43D-76488F9C797B}" type="pres">
      <dgm:prSet presAssocID="{689FC382-5733-4188-8A05-57413EF3EC93}" presName="childShape" presStyleCnt="0"/>
      <dgm:spPr/>
    </dgm:pt>
    <dgm:pt modelId="{F31CFF5B-3B88-4DF4-9865-1FBBDA22465E}" type="pres">
      <dgm:prSet presAssocID="{A1C8A41F-5921-4F2F-80D2-F52B2A9F2A4E}" presName="Name13" presStyleLbl="parChTrans1D2" presStyleIdx="3" presStyleCnt="6"/>
      <dgm:spPr/>
    </dgm:pt>
    <dgm:pt modelId="{3BCC248E-4DBD-49E0-B94B-89E28CFBCFC2}" type="pres">
      <dgm:prSet presAssocID="{586A3EF3-FA99-4B46-8BAC-FFFF958279CB}" presName="childText" presStyleLbl="bgAcc1" presStyleIdx="3" presStyleCnt="6">
        <dgm:presLayoutVars>
          <dgm:bulletEnabled val="1"/>
        </dgm:presLayoutVars>
      </dgm:prSet>
      <dgm:spPr/>
    </dgm:pt>
    <dgm:pt modelId="{4B133511-F87B-4F6E-86F9-F73653E9D1FB}" type="pres">
      <dgm:prSet presAssocID="{2F5743AB-8CB4-45AB-820E-57B51FA5BA1F}" presName="Name13" presStyleLbl="parChTrans1D2" presStyleIdx="4" presStyleCnt="6"/>
      <dgm:spPr/>
    </dgm:pt>
    <dgm:pt modelId="{CE6C222F-B024-4D0D-9943-5E8DB7D1E8A1}" type="pres">
      <dgm:prSet presAssocID="{0E599F31-56B3-4E12-8704-3F17DA65EFA4}" presName="childText" presStyleLbl="bgAcc1" presStyleIdx="4" presStyleCnt="6">
        <dgm:presLayoutVars>
          <dgm:bulletEnabled val="1"/>
        </dgm:presLayoutVars>
      </dgm:prSet>
      <dgm:spPr/>
    </dgm:pt>
    <dgm:pt modelId="{0DE67AB9-E47D-434B-B3B7-04DB0A8578A9}" type="pres">
      <dgm:prSet presAssocID="{1824092B-9246-493B-8360-DD9714B228C1}" presName="Name13" presStyleLbl="parChTrans1D2" presStyleIdx="5" presStyleCnt="6"/>
      <dgm:spPr/>
    </dgm:pt>
    <dgm:pt modelId="{02F6439C-3CAE-42F8-9210-3DFE0CB3243E}" type="pres">
      <dgm:prSet presAssocID="{A12EF982-84E0-4F41-AA01-91C7D3D33A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D3E3207-3FFB-4042-9CF7-56DF46CA0343}" srcId="{689FC382-5733-4188-8A05-57413EF3EC93}" destId="{586A3EF3-FA99-4B46-8BAC-FFFF958279CB}" srcOrd="0" destOrd="0" parTransId="{A1C8A41F-5921-4F2F-80D2-F52B2A9F2A4E}" sibTransId="{B73F2847-0A32-4215-AEB9-D7EC08A4F05F}"/>
    <dgm:cxn modelId="{1B544B0A-9FBF-46BF-8902-5A3EDE24F234}" type="presOf" srcId="{2A8CA2F3-F232-475B-B962-6C58073302E0}" destId="{A9FC9BEA-B6AD-4587-BD94-606086F7DFFB}" srcOrd="0" destOrd="0" presId="urn:microsoft.com/office/officeart/2005/8/layout/hierarchy3"/>
    <dgm:cxn modelId="{A31D880A-2C37-4956-87CE-FB43927B0CDD}" type="presOf" srcId="{ED3C5BC9-E244-49EE-8926-4C5DE86CFD5B}" destId="{9A71268D-77D0-4E41-AC8A-234C58382E9A}" srcOrd="0" destOrd="0" presId="urn:microsoft.com/office/officeart/2005/8/layout/hierarchy3"/>
    <dgm:cxn modelId="{494ABD19-55CA-45A7-8B09-A80D32A34571}" type="presOf" srcId="{1824092B-9246-493B-8360-DD9714B228C1}" destId="{0DE67AB9-E47D-434B-B3B7-04DB0A8578A9}" srcOrd="0" destOrd="0" presId="urn:microsoft.com/office/officeart/2005/8/layout/hierarchy3"/>
    <dgm:cxn modelId="{E7B9A71C-ECBD-4EB2-BC1A-E87893A5184A}" srcId="{689FC382-5733-4188-8A05-57413EF3EC93}" destId="{A12EF982-84E0-4F41-AA01-91C7D3D33ADD}" srcOrd="2" destOrd="0" parTransId="{1824092B-9246-493B-8360-DD9714B228C1}" sibTransId="{64592FC7-50B5-4ABC-AB78-264999811DE2}"/>
    <dgm:cxn modelId="{91686822-18FD-4481-9979-31E9B832FE50}" type="presOf" srcId="{A1C8A41F-5921-4F2F-80D2-F52B2A9F2A4E}" destId="{F31CFF5B-3B88-4DF4-9865-1FBBDA22465E}" srcOrd="0" destOrd="0" presId="urn:microsoft.com/office/officeart/2005/8/layout/hierarchy3"/>
    <dgm:cxn modelId="{AB0C7923-63B2-4AE8-93C6-F2A2ABC5AE53}" srcId="{84CAAF48-509D-4E1F-904E-35E3DB9E2F37}" destId="{689FC382-5733-4188-8A05-57413EF3EC93}" srcOrd="1" destOrd="0" parTransId="{3FF01990-D573-4E24-9EA9-988D90731166}" sibTransId="{01060DBF-FB8F-4BC3-8BB4-6C3BA7DBC95E}"/>
    <dgm:cxn modelId="{DF621F24-FC12-45AB-B088-746595246F96}" type="presOf" srcId="{A12EF982-84E0-4F41-AA01-91C7D3D33ADD}" destId="{02F6439C-3CAE-42F8-9210-3DFE0CB3243E}" srcOrd="0" destOrd="0" presId="urn:microsoft.com/office/officeart/2005/8/layout/hierarchy3"/>
    <dgm:cxn modelId="{EDDF5239-F51E-4EAC-AB1F-108B3F463F17}" type="presOf" srcId="{7505DA19-A205-4373-91BF-1782ACB5E363}" destId="{0EE4866F-736F-432B-B6FE-AB06F705D5B9}" srcOrd="1" destOrd="0" presId="urn:microsoft.com/office/officeart/2005/8/layout/hierarchy3"/>
    <dgm:cxn modelId="{9A640F5B-376D-4A87-8E62-2F415A95E13E}" type="presOf" srcId="{586A3EF3-FA99-4B46-8BAC-FFFF958279CB}" destId="{3BCC248E-4DBD-49E0-B94B-89E28CFBCFC2}" srcOrd="0" destOrd="0" presId="urn:microsoft.com/office/officeart/2005/8/layout/hierarchy3"/>
    <dgm:cxn modelId="{DB449E65-DF5B-492F-B929-AE36266E1695}" type="presOf" srcId="{41E637B0-8767-42E5-AC4F-A0B01FA4EF74}" destId="{794BC88D-E8D5-47F8-962E-B9BEB08E3988}" srcOrd="0" destOrd="0" presId="urn:microsoft.com/office/officeart/2005/8/layout/hierarchy3"/>
    <dgm:cxn modelId="{5B359875-867C-4241-8C24-FC69E18511B3}" type="presOf" srcId="{3E57EDC3-BD6F-403F-B1A4-F2E5F07B9984}" destId="{E38B0B97-7DC3-4C46-8BB6-72224B38CC42}" srcOrd="0" destOrd="0" presId="urn:microsoft.com/office/officeart/2005/8/layout/hierarchy3"/>
    <dgm:cxn modelId="{0475F579-33E9-4DF1-BC92-AF40E92883DA}" type="presOf" srcId="{0E599F31-56B3-4E12-8704-3F17DA65EFA4}" destId="{CE6C222F-B024-4D0D-9943-5E8DB7D1E8A1}" srcOrd="0" destOrd="0" presId="urn:microsoft.com/office/officeart/2005/8/layout/hierarchy3"/>
    <dgm:cxn modelId="{0463D083-F960-4A23-B778-312E8B5CE307}" type="presOf" srcId="{2F5743AB-8CB4-45AB-820E-57B51FA5BA1F}" destId="{4B133511-F87B-4F6E-86F9-F73653E9D1FB}" srcOrd="0" destOrd="0" presId="urn:microsoft.com/office/officeart/2005/8/layout/hierarchy3"/>
    <dgm:cxn modelId="{934E9F8D-D84F-4A61-82E4-AD51D2F36867}" srcId="{84CAAF48-509D-4E1F-904E-35E3DB9E2F37}" destId="{7505DA19-A205-4373-91BF-1782ACB5E363}" srcOrd="0" destOrd="0" parTransId="{8DA2F0CE-DC84-4C29-8CB8-EE01148AF8F5}" sibTransId="{ED61FFE6-219B-4CF0-9C42-B4C0FF57BC40}"/>
    <dgm:cxn modelId="{5606CC94-B737-4A2C-965B-A18C93E94AB1}" srcId="{7505DA19-A205-4373-91BF-1782ACB5E363}" destId="{7F7C11A9-8809-4417-8E83-7B177AC46285}" srcOrd="0" destOrd="0" parTransId="{2A8CA2F3-F232-475B-B962-6C58073302E0}" sibTransId="{E2387587-81D7-4665-B122-911167E8355E}"/>
    <dgm:cxn modelId="{07C6799F-0147-4EC3-84D7-90E3855F17EF}" srcId="{7505DA19-A205-4373-91BF-1782ACB5E363}" destId="{41E637B0-8767-42E5-AC4F-A0B01FA4EF74}" srcOrd="1" destOrd="0" parTransId="{27F9C286-736A-4F45-BA78-12977DCE824F}" sibTransId="{60D6C0D0-06BF-4A1C-B573-B1A86CCE83AE}"/>
    <dgm:cxn modelId="{D458E4B9-A78B-45AD-9F31-EDF0CFE47400}" type="presOf" srcId="{27F9C286-736A-4F45-BA78-12977DCE824F}" destId="{DB23D268-4F74-4013-A53E-0CD48BEBE81A}" srcOrd="0" destOrd="0" presId="urn:microsoft.com/office/officeart/2005/8/layout/hierarchy3"/>
    <dgm:cxn modelId="{1759ADBA-5212-46E1-B0E5-BAD13B06EA0D}" type="presOf" srcId="{7505DA19-A205-4373-91BF-1782ACB5E363}" destId="{07BC2462-9117-4DB3-B8F5-4E06A62FC736}" srcOrd="0" destOrd="0" presId="urn:microsoft.com/office/officeart/2005/8/layout/hierarchy3"/>
    <dgm:cxn modelId="{52BBC0C3-B6DC-4F19-9B5D-A9EB08DA7936}" srcId="{689FC382-5733-4188-8A05-57413EF3EC93}" destId="{0E599F31-56B3-4E12-8704-3F17DA65EFA4}" srcOrd="1" destOrd="0" parTransId="{2F5743AB-8CB4-45AB-820E-57B51FA5BA1F}" sibTransId="{6FB689CE-4B25-4D65-BE2B-A8C6CFBDCA6F}"/>
    <dgm:cxn modelId="{6EF36EC7-08F8-4250-9604-FB17B9F26ED9}" type="presOf" srcId="{7F7C11A9-8809-4417-8E83-7B177AC46285}" destId="{C3D60804-3472-4A40-A628-43DFE70352B0}" srcOrd="0" destOrd="0" presId="urn:microsoft.com/office/officeart/2005/8/layout/hierarchy3"/>
    <dgm:cxn modelId="{0D51E8D9-332B-4278-9E04-DF601790289F}" srcId="{7505DA19-A205-4373-91BF-1782ACB5E363}" destId="{3E57EDC3-BD6F-403F-B1A4-F2E5F07B9984}" srcOrd="2" destOrd="0" parTransId="{ED3C5BC9-E244-49EE-8926-4C5DE86CFD5B}" sibTransId="{BBF30DC4-34D9-42EA-B2D2-0A1A90F95B06}"/>
    <dgm:cxn modelId="{3ECC00DA-E321-44C1-A2D5-51E2E16E08A6}" type="presOf" srcId="{689FC382-5733-4188-8A05-57413EF3EC93}" destId="{3E23414F-97D5-4C62-8F17-41502EEF036E}" srcOrd="1" destOrd="0" presId="urn:microsoft.com/office/officeart/2005/8/layout/hierarchy3"/>
    <dgm:cxn modelId="{B76552E5-2A6E-4E41-8BAD-AE7A327ECE89}" type="presOf" srcId="{84CAAF48-509D-4E1F-904E-35E3DB9E2F37}" destId="{576F763C-B2C6-47E4-9830-E50F4D7BD454}" srcOrd="0" destOrd="0" presId="urn:microsoft.com/office/officeart/2005/8/layout/hierarchy3"/>
    <dgm:cxn modelId="{89C116FF-9700-46B2-A188-A6F67D01BD41}" type="presOf" srcId="{689FC382-5733-4188-8A05-57413EF3EC93}" destId="{EBED2320-E3AD-4022-ACAA-97E2C0C9EE1D}" srcOrd="0" destOrd="0" presId="urn:microsoft.com/office/officeart/2005/8/layout/hierarchy3"/>
    <dgm:cxn modelId="{9B83669D-A371-44FB-81C7-8390DA1AB454}" type="presParOf" srcId="{576F763C-B2C6-47E4-9830-E50F4D7BD454}" destId="{C1B26CCC-4390-4947-B863-7B39D823F569}" srcOrd="0" destOrd="0" presId="urn:microsoft.com/office/officeart/2005/8/layout/hierarchy3"/>
    <dgm:cxn modelId="{B1555B9A-F736-4253-9439-B6D7FD53F288}" type="presParOf" srcId="{C1B26CCC-4390-4947-B863-7B39D823F569}" destId="{71610D20-0608-433F-97E6-743E603B71AE}" srcOrd="0" destOrd="0" presId="urn:microsoft.com/office/officeart/2005/8/layout/hierarchy3"/>
    <dgm:cxn modelId="{484DCEF4-05FF-46F1-8CE2-0C7F3D16A144}" type="presParOf" srcId="{71610D20-0608-433F-97E6-743E603B71AE}" destId="{07BC2462-9117-4DB3-B8F5-4E06A62FC736}" srcOrd="0" destOrd="0" presId="urn:microsoft.com/office/officeart/2005/8/layout/hierarchy3"/>
    <dgm:cxn modelId="{376C1709-0214-4FC6-BFEB-C3A1C7B996B5}" type="presParOf" srcId="{71610D20-0608-433F-97E6-743E603B71AE}" destId="{0EE4866F-736F-432B-B6FE-AB06F705D5B9}" srcOrd="1" destOrd="0" presId="urn:microsoft.com/office/officeart/2005/8/layout/hierarchy3"/>
    <dgm:cxn modelId="{79C1B963-D4F2-45CF-B9B1-F391A498EC28}" type="presParOf" srcId="{C1B26CCC-4390-4947-B863-7B39D823F569}" destId="{E0C26E56-5703-4C24-8742-6E66446489B1}" srcOrd="1" destOrd="0" presId="urn:microsoft.com/office/officeart/2005/8/layout/hierarchy3"/>
    <dgm:cxn modelId="{0DA7CD40-6DFD-4111-9774-90046C0BEC6D}" type="presParOf" srcId="{E0C26E56-5703-4C24-8742-6E66446489B1}" destId="{A9FC9BEA-B6AD-4587-BD94-606086F7DFFB}" srcOrd="0" destOrd="0" presId="urn:microsoft.com/office/officeart/2005/8/layout/hierarchy3"/>
    <dgm:cxn modelId="{C9008D28-98F0-4143-88D2-B678A3A1CFAB}" type="presParOf" srcId="{E0C26E56-5703-4C24-8742-6E66446489B1}" destId="{C3D60804-3472-4A40-A628-43DFE70352B0}" srcOrd="1" destOrd="0" presId="urn:microsoft.com/office/officeart/2005/8/layout/hierarchy3"/>
    <dgm:cxn modelId="{B66BCF81-94A6-4F83-BDBE-7AE651CC507C}" type="presParOf" srcId="{E0C26E56-5703-4C24-8742-6E66446489B1}" destId="{DB23D268-4F74-4013-A53E-0CD48BEBE81A}" srcOrd="2" destOrd="0" presId="urn:microsoft.com/office/officeart/2005/8/layout/hierarchy3"/>
    <dgm:cxn modelId="{AFEF4827-354C-4B5C-80CF-F11F3225E5B9}" type="presParOf" srcId="{E0C26E56-5703-4C24-8742-6E66446489B1}" destId="{794BC88D-E8D5-47F8-962E-B9BEB08E3988}" srcOrd="3" destOrd="0" presId="urn:microsoft.com/office/officeart/2005/8/layout/hierarchy3"/>
    <dgm:cxn modelId="{E5D13D05-E33B-422B-9ED1-93340AD999A1}" type="presParOf" srcId="{E0C26E56-5703-4C24-8742-6E66446489B1}" destId="{9A71268D-77D0-4E41-AC8A-234C58382E9A}" srcOrd="4" destOrd="0" presId="urn:microsoft.com/office/officeart/2005/8/layout/hierarchy3"/>
    <dgm:cxn modelId="{0CE1EB04-A900-41B9-BCE2-BFB755A2EF7A}" type="presParOf" srcId="{E0C26E56-5703-4C24-8742-6E66446489B1}" destId="{E38B0B97-7DC3-4C46-8BB6-72224B38CC42}" srcOrd="5" destOrd="0" presId="urn:microsoft.com/office/officeart/2005/8/layout/hierarchy3"/>
    <dgm:cxn modelId="{44198D5E-637C-4CF8-8CD0-44E026F2782F}" type="presParOf" srcId="{576F763C-B2C6-47E4-9830-E50F4D7BD454}" destId="{F56349B6-1A51-4BCB-8DE2-A456D4338E7F}" srcOrd="1" destOrd="0" presId="urn:microsoft.com/office/officeart/2005/8/layout/hierarchy3"/>
    <dgm:cxn modelId="{A5B5B82A-6978-46A6-93CD-32235DDE948A}" type="presParOf" srcId="{F56349B6-1A51-4BCB-8DE2-A456D4338E7F}" destId="{EC50C7A0-8469-4396-B875-A48EE6049A65}" srcOrd="0" destOrd="0" presId="urn:microsoft.com/office/officeart/2005/8/layout/hierarchy3"/>
    <dgm:cxn modelId="{97619582-C406-41DA-8B18-B770D8CEFB81}" type="presParOf" srcId="{EC50C7A0-8469-4396-B875-A48EE6049A65}" destId="{EBED2320-E3AD-4022-ACAA-97E2C0C9EE1D}" srcOrd="0" destOrd="0" presId="urn:microsoft.com/office/officeart/2005/8/layout/hierarchy3"/>
    <dgm:cxn modelId="{CEAADE3A-B6C1-427F-9C47-5D57F479E535}" type="presParOf" srcId="{EC50C7A0-8469-4396-B875-A48EE6049A65}" destId="{3E23414F-97D5-4C62-8F17-41502EEF036E}" srcOrd="1" destOrd="0" presId="urn:microsoft.com/office/officeart/2005/8/layout/hierarchy3"/>
    <dgm:cxn modelId="{258BAAFF-B7FD-4E22-B86E-E71D83B4FBF4}" type="presParOf" srcId="{F56349B6-1A51-4BCB-8DE2-A456D4338E7F}" destId="{885C6842-00F1-48E7-B43D-76488F9C797B}" srcOrd="1" destOrd="0" presId="urn:microsoft.com/office/officeart/2005/8/layout/hierarchy3"/>
    <dgm:cxn modelId="{81048FDA-E4FF-4CF2-832B-18E737E8186E}" type="presParOf" srcId="{885C6842-00F1-48E7-B43D-76488F9C797B}" destId="{F31CFF5B-3B88-4DF4-9865-1FBBDA22465E}" srcOrd="0" destOrd="0" presId="urn:microsoft.com/office/officeart/2005/8/layout/hierarchy3"/>
    <dgm:cxn modelId="{ECD3B675-4899-4B65-B4B0-873D1FBB19BF}" type="presParOf" srcId="{885C6842-00F1-48E7-B43D-76488F9C797B}" destId="{3BCC248E-4DBD-49E0-B94B-89E28CFBCFC2}" srcOrd="1" destOrd="0" presId="urn:microsoft.com/office/officeart/2005/8/layout/hierarchy3"/>
    <dgm:cxn modelId="{127A03AE-B06E-4D66-A6BC-001CAEACE73D}" type="presParOf" srcId="{885C6842-00F1-48E7-B43D-76488F9C797B}" destId="{4B133511-F87B-4F6E-86F9-F73653E9D1FB}" srcOrd="2" destOrd="0" presId="urn:microsoft.com/office/officeart/2005/8/layout/hierarchy3"/>
    <dgm:cxn modelId="{A4DD9E0A-90AA-495C-BE88-139C845625B9}" type="presParOf" srcId="{885C6842-00F1-48E7-B43D-76488F9C797B}" destId="{CE6C222F-B024-4D0D-9943-5E8DB7D1E8A1}" srcOrd="3" destOrd="0" presId="urn:microsoft.com/office/officeart/2005/8/layout/hierarchy3"/>
    <dgm:cxn modelId="{B3081B8C-74F8-44E1-9EC9-878AFEF889A0}" type="presParOf" srcId="{885C6842-00F1-48E7-B43D-76488F9C797B}" destId="{0DE67AB9-E47D-434B-B3B7-04DB0A8578A9}" srcOrd="4" destOrd="0" presId="urn:microsoft.com/office/officeart/2005/8/layout/hierarchy3"/>
    <dgm:cxn modelId="{3C237099-FA25-48A7-B4A8-C3FCA8FD06A3}" type="presParOf" srcId="{885C6842-00F1-48E7-B43D-76488F9C797B}" destId="{02F6439C-3CAE-42F8-9210-3DFE0CB324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CAAF48-509D-4E1F-904E-35E3DB9E2F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G"/>
        </a:p>
      </dgm:t>
    </dgm:pt>
    <dgm:pt modelId="{7505DA19-A205-4373-91BF-1782ACB5E363}">
      <dgm:prSet phldrT="[Text]" custT="1"/>
      <dgm:spPr/>
      <dgm:t>
        <a:bodyPr/>
        <a:lstStyle/>
        <a:p>
          <a:r>
            <a:rPr lang="en-US" sz="2400" dirty="0"/>
            <a:t>Onitsha Rd Injection Sub Station</a:t>
          </a:r>
          <a:endParaRPr lang="en-NG" sz="2400" dirty="0"/>
        </a:p>
      </dgm:t>
    </dgm:pt>
    <dgm:pt modelId="{8DA2F0CE-DC84-4C29-8CB8-EE01148AF8F5}" type="parTrans" cxnId="{934E9F8D-D84F-4A61-82E4-AD51D2F36867}">
      <dgm:prSet/>
      <dgm:spPr/>
      <dgm:t>
        <a:bodyPr/>
        <a:lstStyle/>
        <a:p>
          <a:endParaRPr lang="en-NG"/>
        </a:p>
      </dgm:t>
    </dgm:pt>
    <dgm:pt modelId="{ED61FFE6-219B-4CF0-9C42-B4C0FF57BC40}" type="sibTrans" cxnId="{934E9F8D-D84F-4A61-82E4-AD51D2F36867}">
      <dgm:prSet/>
      <dgm:spPr/>
      <dgm:t>
        <a:bodyPr/>
        <a:lstStyle/>
        <a:p>
          <a:endParaRPr lang="en-NG"/>
        </a:p>
      </dgm:t>
    </dgm:pt>
    <dgm:pt modelId="{41E637B0-8767-42E5-AC4F-A0B01FA4EF74}">
      <dgm:prSet phldrT="[Text]" custT="1"/>
      <dgm:spPr/>
      <dgm:t>
        <a:bodyPr/>
        <a:lstStyle/>
        <a:p>
          <a:r>
            <a:rPr lang="en-US" sz="2000" dirty="0"/>
            <a:t>Owerri-Onitsha Express Rd Owerri</a:t>
          </a:r>
          <a:endParaRPr lang="en-NG" sz="2000" dirty="0"/>
        </a:p>
      </dgm:t>
    </dgm:pt>
    <dgm:pt modelId="{27F9C286-736A-4F45-BA78-12977DCE824F}" type="parTrans" cxnId="{07C6799F-0147-4EC3-84D7-90E3855F17EF}">
      <dgm:prSet/>
      <dgm:spPr/>
      <dgm:t>
        <a:bodyPr/>
        <a:lstStyle/>
        <a:p>
          <a:endParaRPr lang="en-NG"/>
        </a:p>
      </dgm:t>
    </dgm:pt>
    <dgm:pt modelId="{60D6C0D0-06BF-4A1C-B573-B1A86CCE83AE}" type="sibTrans" cxnId="{07C6799F-0147-4EC3-84D7-90E3855F17EF}">
      <dgm:prSet/>
      <dgm:spPr/>
      <dgm:t>
        <a:bodyPr/>
        <a:lstStyle/>
        <a:p>
          <a:endParaRPr lang="en-NG"/>
        </a:p>
      </dgm:t>
    </dgm:pt>
    <dgm:pt modelId="{3E57EDC3-BD6F-403F-B1A4-F2E5F07B9984}">
      <dgm:prSet phldrT="[Text]" custT="1"/>
      <dgm:spPr/>
      <dgm:t>
        <a:bodyPr/>
        <a:lstStyle/>
        <a:p>
          <a:r>
            <a:rPr lang="en-US" sz="2400" dirty="0"/>
            <a:t>Imo State</a:t>
          </a:r>
          <a:endParaRPr lang="en-NG" sz="2400" dirty="0"/>
        </a:p>
      </dgm:t>
    </dgm:pt>
    <dgm:pt modelId="{ED3C5BC9-E244-49EE-8926-4C5DE86CFD5B}" type="parTrans" cxnId="{0D51E8D9-332B-4278-9E04-DF601790289F}">
      <dgm:prSet/>
      <dgm:spPr/>
      <dgm:t>
        <a:bodyPr/>
        <a:lstStyle/>
        <a:p>
          <a:endParaRPr lang="en-NG"/>
        </a:p>
      </dgm:t>
    </dgm:pt>
    <dgm:pt modelId="{BBF30DC4-34D9-42EA-B2D2-0A1A90F95B06}" type="sibTrans" cxnId="{0D51E8D9-332B-4278-9E04-DF601790289F}">
      <dgm:prSet/>
      <dgm:spPr/>
      <dgm:t>
        <a:bodyPr/>
        <a:lstStyle/>
        <a:p>
          <a:endParaRPr lang="en-NG"/>
        </a:p>
      </dgm:t>
    </dgm:pt>
    <dgm:pt modelId="{586A3EF3-FA99-4B46-8BAC-FFFF958279CB}">
      <dgm:prSet phldrT="[Text]" custT="1"/>
      <dgm:spPr/>
      <dgm:t>
        <a:bodyPr/>
        <a:lstStyle/>
        <a:p>
          <a:r>
            <a:rPr lang="en-US" sz="2400" dirty="0"/>
            <a:t>18 MW</a:t>
          </a:r>
          <a:endParaRPr lang="en-NG" sz="2400" dirty="0"/>
        </a:p>
      </dgm:t>
    </dgm:pt>
    <dgm:pt modelId="{A1C8A41F-5921-4F2F-80D2-F52B2A9F2A4E}" type="parTrans" cxnId="{5D3E3207-3FFB-4042-9CF7-56DF46CA0343}">
      <dgm:prSet/>
      <dgm:spPr/>
      <dgm:t>
        <a:bodyPr/>
        <a:lstStyle/>
        <a:p>
          <a:endParaRPr lang="en-NG"/>
        </a:p>
      </dgm:t>
    </dgm:pt>
    <dgm:pt modelId="{B73F2847-0A32-4215-AEB9-D7EC08A4F05F}" type="sibTrans" cxnId="{5D3E3207-3FFB-4042-9CF7-56DF46CA0343}">
      <dgm:prSet/>
      <dgm:spPr/>
      <dgm:t>
        <a:bodyPr/>
        <a:lstStyle/>
        <a:p>
          <a:endParaRPr lang="en-NG"/>
        </a:p>
      </dgm:t>
    </dgm:pt>
    <dgm:pt modelId="{7F7C11A9-8809-4417-8E83-7B177AC46285}">
      <dgm:prSet custT="1"/>
      <dgm:spPr/>
      <dgm:t>
        <a:bodyPr/>
        <a:lstStyle/>
        <a:p>
          <a:r>
            <a:rPr lang="en-US" sz="2400" dirty="0"/>
            <a:t>40 MW</a:t>
          </a:r>
          <a:endParaRPr lang="en-NG" sz="2400" dirty="0"/>
        </a:p>
      </dgm:t>
    </dgm:pt>
    <dgm:pt modelId="{2A8CA2F3-F232-475B-B962-6C58073302E0}" type="parTrans" cxnId="{5606CC94-B737-4A2C-965B-A18C93E94AB1}">
      <dgm:prSet/>
      <dgm:spPr/>
      <dgm:t>
        <a:bodyPr/>
        <a:lstStyle/>
        <a:p>
          <a:endParaRPr lang="en-NG"/>
        </a:p>
      </dgm:t>
    </dgm:pt>
    <dgm:pt modelId="{E2387587-81D7-4665-B122-911167E8355E}" type="sibTrans" cxnId="{5606CC94-B737-4A2C-965B-A18C93E94AB1}">
      <dgm:prSet/>
      <dgm:spPr/>
      <dgm:t>
        <a:bodyPr/>
        <a:lstStyle/>
        <a:p>
          <a:endParaRPr lang="en-NG"/>
        </a:p>
      </dgm:t>
    </dgm:pt>
    <dgm:pt modelId="{689FC382-5733-4188-8A05-57413EF3EC93}">
      <dgm:prSet custT="1"/>
      <dgm:spPr/>
      <dgm:t>
        <a:bodyPr/>
        <a:lstStyle/>
        <a:p>
          <a:r>
            <a:rPr lang="en-US" sz="2400" dirty="0"/>
            <a:t>New Owerri Injection Sub Station</a:t>
          </a:r>
          <a:endParaRPr lang="en-NG" sz="2400" dirty="0"/>
        </a:p>
      </dgm:t>
    </dgm:pt>
    <dgm:pt modelId="{3FF01990-D573-4E24-9EA9-988D90731166}" type="parTrans" cxnId="{AB0C7923-63B2-4AE8-93C6-F2A2ABC5AE53}">
      <dgm:prSet/>
      <dgm:spPr/>
      <dgm:t>
        <a:bodyPr/>
        <a:lstStyle/>
        <a:p>
          <a:endParaRPr lang="en-NG"/>
        </a:p>
      </dgm:t>
    </dgm:pt>
    <dgm:pt modelId="{01060DBF-FB8F-4BC3-8BB4-6C3BA7DBC95E}" type="sibTrans" cxnId="{AB0C7923-63B2-4AE8-93C6-F2A2ABC5AE53}">
      <dgm:prSet/>
      <dgm:spPr/>
      <dgm:t>
        <a:bodyPr/>
        <a:lstStyle/>
        <a:p>
          <a:endParaRPr lang="en-NG"/>
        </a:p>
      </dgm:t>
    </dgm:pt>
    <dgm:pt modelId="{0E599F31-56B3-4E12-8704-3F17DA65EFA4}">
      <dgm:prSet phldrT="[Text]" custT="1"/>
      <dgm:spPr/>
      <dgm:t>
        <a:bodyPr/>
        <a:lstStyle/>
        <a:p>
          <a:r>
            <a:rPr lang="en-US" sz="2400" dirty="0"/>
            <a:t>Concord Rd New Owerri</a:t>
          </a:r>
          <a:endParaRPr lang="en-NG" sz="2400" dirty="0"/>
        </a:p>
      </dgm:t>
    </dgm:pt>
    <dgm:pt modelId="{2F5743AB-8CB4-45AB-820E-57B51FA5BA1F}" type="parTrans" cxnId="{52BBC0C3-B6DC-4F19-9B5D-A9EB08DA7936}">
      <dgm:prSet/>
      <dgm:spPr/>
      <dgm:t>
        <a:bodyPr/>
        <a:lstStyle/>
        <a:p>
          <a:endParaRPr lang="en-NG"/>
        </a:p>
      </dgm:t>
    </dgm:pt>
    <dgm:pt modelId="{6FB689CE-4B25-4D65-BE2B-A8C6CFBDCA6F}" type="sibTrans" cxnId="{52BBC0C3-B6DC-4F19-9B5D-A9EB08DA7936}">
      <dgm:prSet/>
      <dgm:spPr/>
      <dgm:t>
        <a:bodyPr/>
        <a:lstStyle/>
        <a:p>
          <a:endParaRPr lang="en-NG"/>
        </a:p>
      </dgm:t>
    </dgm:pt>
    <dgm:pt modelId="{A12EF982-84E0-4F41-AA01-91C7D3D33ADD}">
      <dgm:prSet phldrT="[Text]" custT="1"/>
      <dgm:spPr/>
      <dgm:t>
        <a:bodyPr/>
        <a:lstStyle/>
        <a:p>
          <a:r>
            <a:rPr lang="en-US" sz="2400" dirty="0"/>
            <a:t>Imo State</a:t>
          </a:r>
          <a:endParaRPr lang="en-NG" sz="2400" dirty="0"/>
        </a:p>
      </dgm:t>
    </dgm:pt>
    <dgm:pt modelId="{1824092B-9246-493B-8360-DD9714B228C1}" type="parTrans" cxnId="{E7B9A71C-ECBD-4EB2-BC1A-E87893A5184A}">
      <dgm:prSet/>
      <dgm:spPr/>
      <dgm:t>
        <a:bodyPr/>
        <a:lstStyle/>
        <a:p>
          <a:endParaRPr lang="en-NG"/>
        </a:p>
      </dgm:t>
    </dgm:pt>
    <dgm:pt modelId="{64592FC7-50B5-4ABC-AB78-264999811DE2}" type="sibTrans" cxnId="{E7B9A71C-ECBD-4EB2-BC1A-E87893A5184A}">
      <dgm:prSet/>
      <dgm:spPr/>
      <dgm:t>
        <a:bodyPr/>
        <a:lstStyle/>
        <a:p>
          <a:endParaRPr lang="en-NG"/>
        </a:p>
      </dgm:t>
    </dgm:pt>
    <dgm:pt modelId="{576F763C-B2C6-47E4-9830-E50F4D7BD454}" type="pres">
      <dgm:prSet presAssocID="{84CAAF48-509D-4E1F-904E-35E3DB9E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B26CCC-4390-4947-B863-7B39D823F569}" type="pres">
      <dgm:prSet presAssocID="{7505DA19-A205-4373-91BF-1782ACB5E363}" presName="root" presStyleCnt="0"/>
      <dgm:spPr/>
    </dgm:pt>
    <dgm:pt modelId="{71610D20-0608-433F-97E6-743E603B71AE}" type="pres">
      <dgm:prSet presAssocID="{7505DA19-A205-4373-91BF-1782ACB5E363}" presName="rootComposite" presStyleCnt="0"/>
      <dgm:spPr/>
    </dgm:pt>
    <dgm:pt modelId="{07BC2462-9117-4DB3-B8F5-4E06A62FC736}" type="pres">
      <dgm:prSet presAssocID="{7505DA19-A205-4373-91BF-1782ACB5E363}" presName="rootText" presStyleLbl="node1" presStyleIdx="0" presStyleCnt="2"/>
      <dgm:spPr/>
    </dgm:pt>
    <dgm:pt modelId="{0EE4866F-736F-432B-B6FE-AB06F705D5B9}" type="pres">
      <dgm:prSet presAssocID="{7505DA19-A205-4373-91BF-1782ACB5E363}" presName="rootConnector" presStyleLbl="node1" presStyleIdx="0" presStyleCnt="2"/>
      <dgm:spPr/>
    </dgm:pt>
    <dgm:pt modelId="{E0C26E56-5703-4C24-8742-6E66446489B1}" type="pres">
      <dgm:prSet presAssocID="{7505DA19-A205-4373-91BF-1782ACB5E363}" presName="childShape" presStyleCnt="0"/>
      <dgm:spPr/>
    </dgm:pt>
    <dgm:pt modelId="{A9FC9BEA-B6AD-4587-BD94-606086F7DFFB}" type="pres">
      <dgm:prSet presAssocID="{2A8CA2F3-F232-475B-B962-6C58073302E0}" presName="Name13" presStyleLbl="parChTrans1D2" presStyleIdx="0" presStyleCnt="6"/>
      <dgm:spPr/>
    </dgm:pt>
    <dgm:pt modelId="{C3D60804-3472-4A40-A628-43DFE70352B0}" type="pres">
      <dgm:prSet presAssocID="{7F7C11A9-8809-4417-8E83-7B177AC46285}" presName="childText" presStyleLbl="bgAcc1" presStyleIdx="0" presStyleCnt="6">
        <dgm:presLayoutVars>
          <dgm:bulletEnabled val="1"/>
        </dgm:presLayoutVars>
      </dgm:prSet>
      <dgm:spPr/>
    </dgm:pt>
    <dgm:pt modelId="{DB23D268-4F74-4013-A53E-0CD48BEBE81A}" type="pres">
      <dgm:prSet presAssocID="{27F9C286-736A-4F45-BA78-12977DCE824F}" presName="Name13" presStyleLbl="parChTrans1D2" presStyleIdx="1" presStyleCnt="6"/>
      <dgm:spPr/>
    </dgm:pt>
    <dgm:pt modelId="{794BC88D-E8D5-47F8-962E-B9BEB08E3988}" type="pres">
      <dgm:prSet presAssocID="{41E637B0-8767-42E5-AC4F-A0B01FA4EF74}" presName="childText" presStyleLbl="bgAcc1" presStyleIdx="1" presStyleCnt="6">
        <dgm:presLayoutVars>
          <dgm:bulletEnabled val="1"/>
        </dgm:presLayoutVars>
      </dgm:prSet>
      <dgm:spPr/>
    </dgm:pt>
    <dgm:pt modelId="{9A71268D-77D0-4E41-AC8A-234C58382E9A}" type="pres">
      <dgm:prSet presAssocID="{ED3C5BC9-E244-49EE-8926-4C5DE86CFD5B}" presName="Name13" presStyleLbl="parChTrans1D2" presStyleIdx="2" presStyleCnt="6"/>
      <dgm:spPr/>
    </dgm:pt>
    <dgm:pt modelId="{E38B0B97-7DC3-4C46-8BB6-72224B38CC42}" type="pres">
      <dgm:prSet presAssocID="{3E57EDC3-BD6F-403F-B1A4-F2E5F07B9984}" presName="childText" presStyleLbl="bgAcc1" presStyleIdx="2" presStyleCnt="6">
        <dgm:presLayoutVars>
          <dgm:bulletEnabled val="1"/>
        </dgm:presLayoutVars>
      </dgm:prSet>
      <dgm:spPr/>
    </dgm:pt>
    <dgm:pt modelId="{F56349B6-1A51-4BCB-8DE2-A456D4338E7F}" type="pres">
      <dgm:prSet presAssocID="{689FC382-5733-4188-8A05-57413EF3EC93}" presName="root" presStyleCnt="0"/>
      <dgm:spPr/>
    </dgm:pt>
    <dgm:pt modelId="{EC50C7A0-8469-4396-B875-A48EE6049A65}" type="pres">
      <dgm:prSet presAssocID="{689FC382-5733-4188-8A05-57413EF3EC93}" presName="rootComposite" presStyleCnt="0"/>
      <dgm:spPr/>
    </dgm:pt>
    <dgm:pt modelId="{EBED2320-E3AD-4022-ACAA-97E2C0C9EE1D}" type="pres">
      <dgm:prSet presAssocID="{689FC382-5733-4188-8A05-57413EF3EC93}" presName="rootText" presStyleLbl="node1" presStyleIdx="1" presStyleCnt="2"/>
      <dgm:spPr/>
    </dgm:pt>
    <dgm:pt modelId="{3E23414F-97D5-4C62-8F17-41502EEF036E}" type="pres">
      <dgm:prSet presAssocID="{689FC382-5733-4188-8A05-57413EF3EC93}" presName="rootConnector" presStyleLbl="node1" presStyleIdx="1" presStyleCnt="2"/>
      <dgm:spPr/>
    </dgm:pt>
    <dgm:pt modelId="{885C6842-00F1-48E7-B43D-76488F9C797B}" type="pres">
      <dgm:prSet presAssocID="{689FC382-5733-4188-8A05-57413EF3EC93}" presName="childShape" presStyleCnt="0"/>
      <dgm:spPr/>
    </dgm:pt>
    <dgm:pt modelId="{F31CFF5B-3B88-4DF4-9865-1FBBDA22465E}" type="pres">
      <dgm:prSet presAssocID="{A1C8A41F-5921-4F2F-80D2-F52B2A9F2A4E}" presName="Name13" presStyleLbl="parChTrans1D2" presStyleIdx="3" presStyleCnt="6"/>
      <dgm:spPr/>
    </dgm:pt>
    <dgm:pt modelId="{3BCC248E-4DBD-49E0-B94B-89E28CFBCFC2}" type="pres">
      <dgm:prSet presAssocID="{586A3EF3-FA99-4B46-8BAC-FFFF958279CB}" presName="childText" presStyleLbl="bgAcc1" presStyleIdx="3" presStyleCnt="6">
        <dgm:presLayoutVars>
          <dgm:bulletEnabled val="1"/>
        </dgm:presLayoutVars>
      </dgm:prSet>
      <dgm:spPr/>
    </dgm:pt>
    <dgm:pt modelId="{4B133511-F87B-4F6E-86F9-F73653E9D1FB}" type="pres">
      <dgm:prSet presAssocID="{2F5743AB-8CB4-45AB-820E-57B51FA5BA1F}" presName="Name13" presStyleLbl="parChTrans1D2" presStyleIdx="4" presStyleCnt="6"/>
      <dgm:spPr/>
    </dgm:pt>
    <dgm:pt modelId="{CE6C222F-B024-4D0D-9943-5E8DB7D1E8A1}" type="pres">
      <dgm:prSet presAssocID="{0E599F31-56B3-4E12-8704-3F17DA65EFA4}" presName="childText" presStyleLbl="bgAcc1" presStyleIdx="4" presStyleCnt="6">
        <dgm:presLayoutVars>
          <dgm:bulletEnabled val="1"/>
        </dgm:presLayoutVars>
      </dgm:prSet>
      <dgm:spPr/>
    </dgm:pt>
    <dgm:pt modelId="{0DE67AB9-E47D-434B-B3B7-04DB0A8578A9}" type="pres">
      <dgm:prSet presAssocID="{1824092B-9246-493B-8360-DD9714B228C1}" presName="Name13" presStyleLbl="parChTrans1D2" presStyleIdx="5" presStyleCnt="6"/>
      <dgm:spPr/>
    </dgm:pt>
    <dgm:pt modelId="{02F6439C-3CAE-42F8-9210-3DFE0CB3243E}" type="pres">
      <dgm:prSet presAssocID="{A12EF982-84E0-4F41-AA01-91C7D3D33A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D3E3207-3FFB-4042-9CF7-56DF46CA0343}" srcId="{689FC382-5733-4188-8A05-57413EF3EC93}" destId="{586A3EF3-FA99-4B46-8BAC-FFFF958279CB}" srcOrd="0" destOrd="0" parTransId="{A1C8A41F-5921-4F2F-80D2-F52B2A9F2A4E}" sibTransId="{B73F2847-0A32-4215-AEB9-D7EC08A4F05F}"/>
    <dgm:cxn modelId="{1B544B0A-9FBF-46BF-8902-5A3EDE24F234}" type="presOf" srcId="{2A8CA2F3-F232-475B-B962-6C58073302E0}" destId="{A9FC9BEA-B6AD-4587-BD94-606086F7DFFB}" srcOrd="0" destOrd="0" presId="urn:microsoft.com/office/officeart/2005/8/layout/hierarchy3"/>
    <dgm:cxn modelId="{A31D880A-2C37-4956-87CE-FB43927B0CDD}" type="presOf" srcId="{ED3C5BC9-E244-49EE-8926-4C5DE86CFD5B}" destId="{9A71268D-77D0-4E41-AC8A-234C58382E9A}" srcOrd="0" destOrd="0" presId="urn:microsoft.com/office/officeart/2005/8/layout/hierarchy3"/>
    <dgm:cxn modelId="{494ABD19-55CA-45A7-8B09-A80D32A34571}" type="presOf" srcId="{1824092B-9246-493B-8360-DD9714B228C1}" destId="{0DE67AB9-E47D-434B-B3B7-04DB0A8578A9}" srcOrd="0" destOrd="0" presId="urn:microsoft.com/office/officeart/2005/8/layout/hierarchy3"/>
    <dgm:cxn modelId="{E7B9A71C-ECBD-4EB2-BC1A-E87893A5184A}" srcId="{689FC382-5733-4188-8A05-57413EF3EC93}" destId="{A12EF982-84E0-4F41-AA01-91C7D3D33ADD}" srcOrd="2" destOrd="0" parTransId="{1824092B-9246-493B-8360-DD9714B228C1}" sibTransId="{64592FC7-50B5-4ABC-AB78-264999811DE2}"/>
    <dgm:cxn modelId="{91686822-18FD-4481-9979-31E9B832FE50}" type="presOf" srcId="{A1C8A41F-5921-4F2F-80D2-F52B2A9F2A4E}" destId="{F31CFF5B-3B88-4DF4-9865-1FBBDA22465E}" srcOrd="0" destOrd="0" presId="urn:microsoft.com/office/officeart/2005/8/layout/hierarchy3"/>
    <dgm:cxn modelId="{AB0C7923-63B2-4AE8-93C6-F2A2ABC5AE53}" srcId="{84CAAF48-509D-4E1F-904E-35E3DB9E2F37}" destId="{689FC382-5733-4188-8A05-57413EF3EC93}" srcOrd="1" destOrd="0" parTransId="{3FF01990-D573-4E24-9EA9-988D90731166}" sibTransId="{01060DBF-FB8F-4BC3-8BB4-6C3BA7DBC95E}"/>
    <dgm:cxn modelId="{DF621F24-FC12-45AB-B088-746595246F96}" type="presOf" srcId="{A12EF982-84E0-4F41-AA01-91C7D3D33ADD}" destId="{02F6439C-3CAE-42F8-9210-3DFE0CB3243E}" srcOrd="0" destOrd="0" presId="urn:microsoft.com/office/officeart/2005/8/layout/hierarchy3"/>
    <dgm:cxn modelId="{EDDF5239-F51E-4EAC-AB1F-108B3F463F17}" type="presOf" srcId="{7505DA19-A205-4373-91BF-1782ACB5E363}" destId="{0EE4866F-736F-432B-B6FE-AB06F705D5B9}" srcOrd="1" destOrd="0" presId="urn:microsoft.com/office/officeart/2005/8/layout/hierarchy3"/>
    <dgm:cxn modelId="{9A640F5B-376D-4A87-8E62-2F415A95E13E}" type="presOf" srcId="{586A3EF3-FA99-4B46-8BAC-FFFF958279CB}" destId="{3BCC248E-4DBD-49E0-B94B-89E28CFBCFC2}" srcOrd="0" destOrd="0" presId="urn:microsoft.com/office/officeart/2005/8/layout/hierarchy3"/>
    <dgm:cxn modelId="{DB449E65-DF5B-492F-B929-AE36266E1695}" type="presOf" srcId="{41E637B0-8767-42E5-AC4F-A0B01FA4EF74}" destId="{794BC88D-E8D5-47F8-962E-B9BEB08E3988}" srcOrd="0" destOrd="0" presId="urn:microsoft.com/office/officeart/2005/8/layout/hierarchy3"/>
    <dgm:cxn modelId="{5B359875-867C-4241-8C24-FC69E18511B3}" type="presOf" srcId="{3E57EDC3-BD6F-403F-B1A4-F2E5F07B9984}" destId="{E38B0B97-7DC3-4C46-8BB6-72224B38CC42}" srcOrd="0" destOrd="0" presId="urn:microsoft.com/office/officeart/2005/8/layout/hierarchy3"/>
    <dgm:cxn modelId="{0475F579-33E9-4DF1-BC92-AF40E92883DA}" type="presOf" srcId="{0E599F31-56B3-4E12-8704-3F17DA65EFA4}" destId="{CE6C222F-B024-4D0D-9943-5E8DB7D1E8A1}" srcOrd="0" destOrd="0" presId="urn:microsoft.com/office/officeart/2005/8/layout/hierarchy3"/>
    <dgm:cxn modelId="{0463D083-F960-4A23-B778-312E8B5CE307}" type="presOf" srcId="{2F5743AB-8CB4-45AB-820E-57B51FA5BA1F}" destId="{4B133511-F87B-4F6E-86F9-F73653E9D1FB}" srcOrd="0" destOrd="0" presId="urn:microsoft.com/office/officeart/2005/8/layout/hierarchy3"/>
    <dgm:cxn modelId="{934E9F8D-D84F-4A61-82E4-AD51D2F36867}" srcId="{84CAAF48-509D-4E1F-904E-35E3DB9E2F37}" destId="{7505DA19-A205-4373-91BF-1782ACB5E363}" srcOrd="0" destOrd="0" parTransId="{8DA2F0CE-DC84-4C29-8CB8-EE01148AF8F5}" sibTransId="{ED61FFE6-219B-4CF0-9C42-B4C0FF57BC40}"/>
    <dgm:cxn modelId="{5606CC94-B737-4A2C-965B-A18C93E94AB1}" srcId="{7505DA19-A205-4373-91BF-1782ACB5E363}" destId="{7F7C11A9-8809-4417-8E83-7B177AC46285}" srcOrd="0" destOrd="0" parTransId="{2A8CA2F3-F232-475B-B962-6C58073302E0}" sibTransId="{E2387587-81D7-4665-B122-911167E8355E}"/>
    <dgm:cxn modelId="{07C6799F-0147-4EC3-84D7-90E3855F17EF}" srcId="{7505DA19-A205-4373-91BF-1782ACB5E363}" destId="{41E637B0-8767-42E5-AC4F-A0B01FA4EF74}" srcOrd="1" destOrd="0" parTransId="{27F9C286-736A-4F45-BA78-12977DCE824F}" sibTransId="{60D6C0D0-06BF-4A1C-B573-B1A86CCE83AE}"/>
    <dgm:cxn modelId="{D458E4B9-A78B-45AD-9F31-EDF0CFE47400}" type="presOf" srcId="{27F9C286-736A-4F45-BA78-12977DCE824F}" destId="{DB23D268-4F74-4013-A53E-0CD48BEBE81A}" srcOrd="0" destOrd="0" presId="urn:microsoft.com/office/officeart/2005/8/layout/hierarchy3"/>
    <dgm:cxn modelId="{1759ADBA-5212-46E1-B0E5-BAD13B06EA0D}" type="presOf" srcId="{7505DA19-A205-4373-91BF-1782ACB5E363}" destId="{07BC2462-9117-4DB3-B8F5-4E06A62FC736}" srcOrd="0" destOrd="0" presId="urn:microsoft.com/office/officeart/2005/8/layout/hierarchy3"/>
    <dgm:cxn modelId="{52BBC0C3-B6DC-4F19-9B5D-A9EB08DA7936}" srcId="{689FC382-5733-4188-8A05-57413EF3EC93}" destId="{0E599F31-56B3-4E12-8704-3F17DA65EFA4}" srcOrd="1" destOrd="0" parTransId="{2F5743AB-8CB4-45AB-820E-57B51FA5BA1F}" sibTransId="{6FB689CE-4B25-4D65-BE2B-A8C6CFBDCA6F}"/>
    <dgm:cxn modelId="{6EF36EC7-08F8-4250-9604-FB17B9F26ED9}" type="presOf" srcId="{7F7C11A9-8809-4417-8E83-7B177AC46285}" destId="{C3D60804-3472-4A40-A628-43DFE70352B0}" srcOrd="0" destOrd="0" presId="urn:microsoft.com/office/officeart/2005/8/layout/hierarchy3"/>
    <dgm:cxn modelId="{0D51E8D9-332B-4278-9E04-DF601790289F}" srcId="{7505DA19-A205-4373-91BF-1782ACB5E363}" destId="{3E57EDC3-BD6F-403F-B1A4-F2E5F07B9984}" srcOrd="2" destOrd="0" parTransId="{ED3C5BC9-E244-49EE-8926-4C5DE86CFD5B}" sibTransId="{BBF30DC4-34D9-42EA-B2D2-0A1A90F95B06}"/>
    <dgm:cxn modelId="{3ECC00DA-E321-44C1-A2D5-51E2E16E08A6}" type="presOf" srcId="{689FC382-5733-4188-8A05-57413EF3EC93}" destId="{3E23414F-97D5-4C62-8F17-41502EEF036E}" srcOrd="1" destOrd="0" presId="urn:microsoft.com/office/officeart/2005/8/layout/hierarchy3"/>
    <dgm:cxn modelId="{B76552E5-2A6E-4E41-8BAD-AE7A327ECE89}" type="presOf" srcId="{84CAAF48-509D-4E1F-904E-35E3DB9E2F37}" destId="{576F763C-B2C6-47E4-9830-E50F4D7BD454}" srcOrd="0" destOrd="0" presId="urn:microsoft.com/office/officeart/2005/8/layout/hierarchy3"/>
    <dgm:cxn modelId="{89C116FF-9700-46B2-A188-A6F67D01BD41}" type="presOf" srcId="{689FC382-5733-4188-8A05-57413EF3EC93}" destId="{EBED2320-E3AD-4022-ACAA-97E2C0C9EE1D}" srcOrd="0" destOrd="0" presId="urn:microsoft.com/office/officeart/2005/8/layout/hierarchy3"/>
    <dgm:cxn modelId="{9B83669D-A371-44FB-81C7-8390DA1AB454}" type="presParOf" srcId="{576F763C-B2C6-47E4-9830-E50F4D7BD454}" destId="{C1B26CCC-4390-4947-B863-7B39D823F569}" srcOrd="0" destOrd="0" presId="urn:microsoft.com/office/officeart/2005/8/layout/hierarchy3"/>
    <dgm:cxn modelId="{B1555B9A-F736-4253-9439-B6D7FD53F288}" type="presParOf" srcId="{C1B26CCC-4390-4947-B863-7B39D823F569}" destId="{71610D20-0608-433F-97E6-743E603B71AE}" srcOrd="0" destOrd="0" presId="urn:microsoft.com/office/officeart/2005/8/layout/hierarchy3"/>
    <dgm:cxn modelId="{484DCEF4-05FF-46F1-8CE2-0C7F3D16A144}" type="presParOf" srcId="{71610D20-0608-433F-97E6-743E603B71AE}" destId="{07BC2462-9117-4DB3-B8F5-4E06A62FC736}" srcOrd="0" destOrd="0" presId="urn:microsoft.com/office/officeart/2005/8/layout/hierarchy3"/>
    <dgm:cxn modelId="{376C1709-0214-4FC6-BFEB-C3A1C7B996B5}" type="presParOf" srcId="{71610D20-0608-433F-97E6-743E603B71AE}" destId="{0EE4866F-736F-432B-B6FE-AB06F705D5B9}" srcOrd="1" destOrd="0" presId="urn:microsoft.com/office/officeart/2005/8/layout/hierarchy3"/>
    <dgm:cxn modelId="{79C1B963-D4F2-45CF-B9B1-F391A498EC28}" type="presParOf" srcId="{C1B26CCC-4390-4947-B863-7B39D823F569}" destId="{E0C26E56-5703-4C24-8742-6E66446489B1}" srcOrd="1" destOrd="0" presId="urn:microsoft.com/office/officeart/2005/8/layout/hierarchy3"/>
    <dgm:cxn modelId="{0DA7CD40-6DFD-4111-9774-90046C0BEC6D}" type="presParOf" srcId="{E0C26E56-5703-4C24-8742-6E66446489B1}" destId="{A9FC9BEA-B6AD-4587-BD94-606086F7DFFB}" srcOrd="0" destOrd="0" presId="urn:microsoft.com/office/officeart/2005/8/layout/hierarchy3"/>
    <dgm:cxn modelId="{C9008D28-98F0-4143-88D2-B678A3A1CFAB}" type="presParOf" srcId="{E0C26E56-5703-4C24-8742-6E66446489B1}" destId="{C3D60804-3472-4A40-A628-43DFE70352B0}" srcOrd="1" destOrd="0" presId="urn:microsoft.com/office/officeart/2005/8/layout/hierarchy3"/>
    <dgm:cxn modelId="{B66BCF81-94A6-4F83-BDBE-7AE651CC507C}" type="presParOf" srcId="{E0C26E56-5703-4C24-8742-6E66446489B1}" destId="{DB23D268-4F74-4013-A53E-0CD48BEBE81A}" srcOrd="2" destOrd="0" presId="urn:microsoft.com/office/officeart/2005/8/layout/hierarchy3"/>
    <dgm:cxn modelId="{AFEF4827-354C-4B5C-80CF-F11F3225E5B9}" type="presParOf" srcId="{E0C26E56-5703-4C24-8742-6E66446489B1}" destId="{794BC88D-E8D5-47F8-962E-B9BEB08E3988}" srcOrd="3" destOrd="0" presId="urn:microsoft.com/office/officeart/2005/8/layout/hierarchy3"/>
    <dgm:cxn modelId="{E5D13D05-E33B-422B-9ED1-93340AD999A1}" type="presParOf" srcId="{E0C26E56-5703-4C24-8742-6E66446489B1}" destId="{9A71268D-77D0-4E41-AC8A-234C58382E9A}" srcOrd="4" destOrd="0" presId="urn:microsoft.com/office/officeart/2005/8/layout/hierarchy3"/>
    <dgm:cxn modelId="{0CE1EB04-A900-41B9-BCE2-BFB755A2EF7A}" type="presParOf" srcId="{E0C26E56-5703-4C24-8742-6E66446489B1}" destId="{E38B0B97-7DC3-4C46-8BB6-72224B38CC42}" srcOrd="5" destOrd="0" presId="urn:microsoft.com/office/officeart/2005/8/layout/hierarchy3"/>
    <dgm:cxn modelId="{44198D5E-637C-4CF8-8CD0-44E026F2782F}" type="presParOf" srcId="{576F763C-B2C6-47E4-9830-E50F4D7BD454}" destId="{F56349B6-1A51-4BCB-8DE2-A456D4338E7F}" srcOrd="1" destOrd="0" presId="urn:microsoft.com/office/officeart/2005/8/layout/hierarchy3"/>
    <dgm:cxn modelId="{A5B5B82A-6978-46A6-93CD-32235DDE948A}" type="presParOf" srcId="{F56349B6-1A51-4BCB-8DE2-A456D4338E7F}" destId="{EC50C7A0-8469-4396-B875-A48EE6049A65}" srcOrd="0" destOrd="0" presId="urn:microsoft.com/office/officeart/2005/8/layout/hierarchy3"/>
    <dgm:cxn modelId="{97619582-C406-41DA-8B18-B770D8CEFB81}" type="presParOf" srcId="{EC50C7A0-8469-4396-B875-A48EE6049A65}" destId="{EBED2320-E3AD-4022-ACAA-97E2C0C9EE1D}" srcOrd="0" destOrd="0" presId="urn:microsoft.com/office/officeart/2005/8/layout/hierarchy3"/>
    <dgm:cxn modelId="{CEAADE3A-B6C1-427F-9C47-5D57F479E535}" type="presParOf" srcId="{EC50C7A0-8469-4396-B875-A48EE6049A65}" destId="{3E23414F-97D5-4C62-8F17-41502EEF036E}" srcOrd="1" destOrd="0" presId="urn:microsoft.com/office/officeart/2005/8/layout/hierarchy3"/>
    <dgm:cxn modelId="{258BAAFF-B7FD-4E22-B86E-E71D83B4FBF4}" type="presParOf" srcId="{F56349B6-1A51-4BCB-8DE2-A456D4338E7F}" destId="{885C6842-00F1-48E7-B43D-76488F9C797B}" srcOrd="1" destOrd="0" presId="urn:microsoft.com/office/officeart/2005/8/layout/hierarchy3"/>
    <dgm:cxn modelId="{81048FDA-E4FF-4CF2-832B-18E737E8186E}" type="presParOf" srcId="{885C6842-00F1-48E7-B43D-76488F9C797B}" destId="{F31CFF5B-3B88-4DF4-9865-1FBBDA22465E}" srcOrd="0" destOrd="0" presId="urn:microsoft.com/office/officeart/2005/8/layout/hierarchy3"/>
    <dgm:cxn modelId="{ECD3B675-4899-4B65-B4B0-873D1FBB19BF}" type="presParOf" srcId="{885C6842-00F1-48E7-B43D-76488F9C797B}" destId="{3BCC248E-4DBD-49E0-B94B-89E28CFBCFC2}" srcOrd="1" destOrd="0" presId="urn:microsoft.com/office/officeart/2005/8/layout/hierarchy3"/>
    <dgm:cxn modelId="{127A03AE-B06E-4D66-A6BC-001CAEACE73D}" type="presParOf" srcId="{885C6842-00F1-48E7-B43D-76488F9C797B}" destId="{4B133511-F87B-4F6E-86F9-F73653E9D1FB}" srcOrd="2" destOrd="0" presId="urn:microsoft.com/office/officeart/2005/8/layout/hierarchy3"/>
    <dgm:cxn modelId="{A4DD9E0A-90AA-495C-BE88-139C845625B9}" type="presParOf" srcId="{885C6842-00F1-48E7-B43D-76488F9C797B}" destId="{CE6C222F-B024-4D0D-9943-5E8DB7D1E8A1}" srcOrd="3" destOrd="0" presId="urn:microsoft.com/office/officeart/2005/8/layout/hierarchy3"/>
    <dgm:cxn modelId="{B3081B8C-74F8-44E1-9EC9-878AFEF889A0}" type="presParOf" srcId="{885C6842-00F1-48E7-B43D-76488F9C797B}" destId="{0DE67AB9-E47D-434B-B3B7-04DB0A8578A9}" srcOrd="4" destOrd="0" presId="urn:microsoft.com/office/officeart/2005/8/layout/hierarchy3"/>
    <dgm:cxn modelId="{3C237099-FA25-48A7-B4A8-C3FCA8FD06A3}" type="presParOf" srcId="{885C6842-00F1-48E7-B43D-76488F9C797B}" destId="{02F6439C-3CAE-42F8-9210-3DFE0CB324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CAAF48-509D-4E1F-904E-35E3DB9E2F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NG"/>
        </a:p>
      </dgm:t>
    </dgm:pt>
    <dgm:pt modelId="{7505DA19-A205-4373-91BF-1782ACB5E363}">
      <dgm:prSet phldrT="[Text]" custT="1"/>
      <dgm:spPr/>
      <dgm:t>
        <a:bodyPr/>
        <a:lstStyle/>
        <a:p>
          <a:r>
            <a:rPr lang="en-US" sz="2400" dirty="0" err="1"/>
            <a:t>Ezeagu</a:t>
          </a:r>
          <a:r>
            <a:rPr lang="en-US" sz="2400" dirty="0"/>
            <a:t> Industrial Cluster</a:t>
          </a:r>
          <a:endParaRPr lang="en-NG" sz="2400" dirty="0"/>
        </a:p>
      </dgm:t>
    </dgm:pt>
    <dgm:pt modelId="{8DA2F0CE-DC84-4C29-8CB8-EE01148AF8F5}" type="parTrans" cxnId="{934E9F8D-D84F-4A61-82E4-AD51D2F36867}">
      <dgm:prSet/>
      <dgm:spPr/>
      <dgm:t>
        <a:bodyPr/>
        <a:lstStyle/>
        <a:p>
          <a:endParaRPr lang="en-NG"/>
        </a:p>
      </dgm:t>
    </dgm:pt>
    <dgm:pt modelId="{ED61FFE6-219B-4CF0-9C42-B4C0FF57BC40}" type="sibTrans" cxnId="{934E9F8D-D84F-4A61-82E4-AD51D2F36867}">
      <dgm:prSet/>
      <dgm:spPr/>
      <dgm:t>
        <a:bodyPr/>
        <a:lstStyle/>
        <a:p>
          <a:endParaRPr lang="en-NG"/>
        </a:p>
      </dgm:t>
    </dgm:pt>
    <dgm:pt modelId="{41E637B0-8767-42E5-AC4F-A0B01FA4EF74}">
      <dgm:prSet phldrT="[Text]" custT="1"/>
      <dgm:spPr/>
      <dgm:t>
        <a:bodyPr/>
        <a:lstStyle/>
        <a:p>
          <a:r>
            <a:rPr lang="en-US" sz="2000" dirty="0" err="1"/>
            <a:t>Ezeagu</a:t>
          </a:r>
          <a:r>
            <a:rPr lang="en-US" sz="2000" dirty="0"/>
            <a:t>(Along Enugu-</a:t>
          </a:r>
          <a:r>
            <a:rPr lang="en-US" sz="2000" dirty="0" err="1"/>
            <a:t>Osha</a:t>
          </a:r>
          <a:r>
            <a:rPr lang="en-US" sz="2000" dirty="0"/>
            <a:t> Express Way</a:t>
          </a:r>
          <a:endParaRPr lang="en-NG" sz="2000" dirty="0"/>
        </a:p>
      </dgm:t>
    </dgm:pt>
    <dgm:pt modelId="{27F9C286-736A-4F45-BA78-12977DCE824F}" type="parTrans" cxnId="{07C6799F-0147-4EC3-84D7-90E3855F17EF}">
      <dgm:prSet/>
      <dgm:spPr/>
      <dgm:t>
        <a:bodyPr/>
        <a:lstStyle/>
        <a:p>
          <a:endParaRPr lang="en-NG"/>
        </a:p>
      </dgm:t>
    </dgm:pt>
    <dgm:pt modelId="{60D6C0D0-06BF-4A1C-B573-B1A86CCE83AE}" type="sibTrans" cxnId="{07C6799F-0147-4EC3-84D7-90E3855F17EF}">
      <dgm:prSet/>
      <dgm:spPr/>
      <dgm:t>
        <a:bodyPr/>
        <a:lstStyle/>
        <a:p>
          <a:endParaRPr lang="en-NG"/>
        </a:p>
      </dgm:t>
    </dgm:pt>
    <dgm:pt modelId="{3E57EDC3-BD6F-403F-B1A4-F2E5F07B9984}">
      <dgm:prSet phldrT="[Text]" custT="1"/>
      <dgm:spPr/>
      <dgm:t>
        <a:bodyPr/>
        <a:lstStyle/>
        <a:p>
          <a:r>
            <a:rPr lang="en-US" sz="2400" dirty="0"/>
            <a:t>Enugu State</a:t>
          </a:r>
          <a:endParaRPr lang="en-NG" sz="2400" dirty="0"/>
        </a:p>
      </dgm:t>
    </dgm:pt>
    <dgm:pt modelId="{ED3C5BC9-E244-49EE-8926-4C5DE86CFD5B}" type="parTrans" cxnId="{0D51E8D9-332B-4278-9E04-DF601790289F}">
      <dgm:prSet/>
      <dgm:spPr/>
      <dgm:t>
        <a:bodyPr/>
        <a:lstStyle/>
        <a:p>
          <a:endParaRPr lang="en-NG"/>
        </a:p>
      </dgm:t>
    </dgm:pt>
    <dgm:pt modelId="{BBF30DC4-34D9-42EA-B2D2-0A1A90F95B06}" type="sibTrans" cxnId="{0D51E8D9-332B-4278-9E04-DF601790289F}">
      <dgm:prSet/>
      <dgm:spPr/>
      <dgm:t>
        <a:bodyPr/>
        <a:lstStyle/>
        <a:p>
          <a:endParaRPr lang="en-NG"/>
        </a:p>
      </dgm:t>
    </dgm:pt>
    <dgm:pt modelId="{586A3EF3-FA99-4B46-8BAC-FFFF958279CB}">
      <dgm:prSet phldrT="[Text]" custT="1"/>
      <dgm:spPr/>
      <dgm:t>
        <a:bodyPr/>
        <a:lstStyle/>
        <a:p>
          <a:r>
            <a:rPr lang="en-US" sz="2400" dirty="0"/>
            <a:t>3 MW</a:t>
          </a:r>
          <a:endParaRPr lang="en-NG" sz="2400" dirty="0"/>
        </a:p>
      </dgm:t>
    </dgm:pt>
    <dgm:pt modelId="{A1C8A41F-5921-4F2F-80D2-F52B2A9F2A4E}" type="parTrans" cxnId="{5D3E3207-3FFB-4042-9CF7-56DF46CA0343}">
      <dgm:prSet/>
      <dgm:spPr/>
      <dgm:t>
        <a:bodyPr/>
        <a:lstStyle/>
        <a:p>
          <a:endParaRPr lang="en-NG"/>
        </a:p>
      </dgm:t>
    </dgm:pt>
    <dgm:pt modelId="{B73F2847-0A32-4215-AEB9-D7EC08A4F05F}" type="sibTrans" cxnId="{5D3E3207-3FFB-4042-9CF7-56DF46CA0343}">
      <dgm:prSet/>
      <dgm:spPr/>
      <dgm:t>
        <a:bodyPr/>
        <a:lstStyle/>
        <a:p>
          <a:endParaRPr lang="en-NG"/>
        </a:p>
      </dgm:t>
    </dgm:pt>
    <dgm:pt modelId="{7F7C11A9-8809-4417-8E83-7B177AC46285}">
      <dgm:prSet custT="1"/>
      <dgm:spPr/>
      <dgm:t>
        <a:bodyPr/>
        <a:lstStyle/>
        <a:p>
          <a:r>
            <a:rPr lang="en-US" sz="2400" dirty="0"/>
            <a:t>4 MW</a:t>
          </a:r>
          <a:endParaRPr lang="en-NG" sz="2400" dirty="0"/>
        </a:p>
      </dgm:t>
    </dgm:pt>
    <dgm:pt modelId="{2A8CA2F3-F232-475B-B962-6C58073302E0}" type="parTrans" cxnId="{5606CC94-B737-4A2C-965B-A18C93E94AB1}">
      <dgm:prSet/>
      <dgm:spPr/>
      <dgm:t>
        <a:bodyPr/>
        <a:lstStyle/>
        <a:p>
          <a:endParaRPr lang="en-NG"/>
        </a:p>
      </dgm:t>
    </dgm:pt>
    <dgm:pt modelId="{E2387587-81D7-4665-B122-911167E8355E}" type="sibTrans" cxnId="{5606CC94-B737-4A2C-965B-A18C93E94AB1}">
      <dgm:prSet/>
      <dgm:spPr/>
      <dgm:t>
        <a:bodyPr/>
        <a:lstStyle/>
        <a:p>
          <a:endParaRPr lang="en-NG"/>
        </a:p>
      </dgm:t>
    </dgm:pt>
    <dgm:pt modelId="{689FC382-5733-4188-8A05-57413EF3EC93}">
      <dgm:prSet custT="1"/>
      <dgm:spPr/>
      <dgm:t>
        <a:bodyPr/>
        <a:lstStyle/>
        <a:p>
          <a:r>
            <a:rPr lang="en-US" sz="2400" dirty="0"/>
            <a:t>9</a:t>
          </a:r>
          <a:r>
            <a:rPr lang="en-US" sz="2400" baseline="30000" dirty="0"/>
            <a:t>Th</a:t>
          </a:r>
          <a:r>
            <a:rPr lang="en-US" sz="2400" dirty="0"/>
            <a:t> Mile 11KV Industrial Cluster</a:t>
          </a:r>
          <a:endParaRPr lang="en-NG" sz="2400" dirty="0"/>
        </a:p>
      </dgm:t>
    </dgm:pt>
    <dgm:pt modelId="{3FF01990-D573-4E24-9EA9-988D90731166}" type="parTrans" cxnId="{AB0C7923-63B2-4AE8-93C6-F2A2ABC5AE53}">
      <dgm:prSet/>
      <dgm:spPr/>
      <dgm:t>
        <a:bodyPr/>
        <a:lstStyle/>
        <a:p>
          <a:endParaRPr lang="en-NG"/>
        </a:p>
      </dgm:t>
    </dgm:pt>
    <dgm:pt modelId="{01060DBF-FB8F-4BC3-8BB4-6C3BA7DBC95E}" type="sibTrans" cxnId="{AB0C7923-63B2-4AE8-93C6-F2A2ABC5AE53}">
      <dgm:prSet/>
      <dgm:spPr/>
      <dgm:t>
        <a:bodyPr/>
        <a:lstStyle/>
        <a:p>
          <a:endParaRPr lang="en-NG"/>
        </a:p>
      </dgm:t>
    </dgm:pt>
    <dgm:pt modelId="{0E599F31-56B3-4E12-8704-3F17DA65EFA4}">
      <dgm:prSet phldrT="[Text]" custT="1"/>
      <dgm:spPr/>
      <dgm:t>
        <a:bodyPr/>
        <a:lstStyle/>
        <a:p>
          <a:r>
            <a:rPr lang="en-US" sz="2400" dirty="0"/>
            <a:t>Enugu North</a:t>
          </a:r>
          <a:endParaRPr lang="en-NG" sz="2400" dirty="0"/>
        </a:p>
      </dgm:t>
    </dgm:pt>
    <dgm:pt modelId="{2F5743AB-8CB4-45AB-820E-57B51FA5BA1F}" type="parTrans" cxnId="{52BBC0C3-B6DC-4F19-9B5D-A9EB08DA7936}">
      <dgm:prSet/>
      <dgm:spPr/>
      <dgm:t>
        <a:bodyPr/>
        <a:lstStyle/>
        <a:p>
          <a:endParaRPr lang="en-NG"/>
        </a:p>
      </dgm:t>
    </dgm:pt>
    <dgm:pt modelId="{6FB689CE-4B25-4D65-BE2B-A8C6CFBDCA6F}" type="sibTrans" cxnId="{52BBC0C3-B6DC-4F19-9B5D-A9EB08DA7936}">
      <dgm:prSet/>
      <dgm:spPr/>
      <dgm:t>
        <a:bodyPr/>
        <a:lstStyle/>
        <a:p>
          <a:endParaRPr lang="en-NG"/>
        </a:p>
      </dgm:t>
    </dgm:pt>
    <dgm:pt modelId="{A12EF982-84E0-4F41-AA01-91C7D3D33ADD}">
      <dgm:prSet phldrT="[Text]" custT="1"/>
      <dgm:spPr/>
      <dgm:t>
        <a:bodyPr/>
        <a:lstStyle/>
        <a:p>
          <a:r>
            <a:rPr lang="en-US" sz="2400" dirty="0"/>
            <a:t>Enugu State</a:t>
          </a:r>
          <a:endParaRPr lang="en-NG" sz="2100" dirty="0"/>
        </a:p>
      </dgm:t>
    </dgm:pt>
    <dgm:pt modelId="{1824092B-9246-493B-8360-DD9714B228C1}" type="parTrans" cxnId="{E7B9A71C-ECBD-4EB2-BC1A-E87893A5184A}">
      <dgm:prSet/>
      <dgm:spPr/>
      <dgm:t>
        <a:bodyPr/>
        <a:lstStyle/>
        <a:p>
          <a:endParaRPr lang="en-NG"/>
        </a:p>
      </dgm:t>
    </dgm:pt>
    <dgm:pt modelId="{64592FC7-50B5-4ABC-AB78-264999811DE2}" type="sibTrans" cxnId="{E7B9A71C-ECBD-4EB2-BC1A-E87893A5184A}">
      <dgm:prSet/>
      <dgm:spPr/>
      <dgm:t>
        <a:bodyPr/>
        <a:lstStyle/>
        <a:p>
          <a:endParaRPr lang="en-NG"/>
        </a:p>
      </dgm:t>
    </dgm:pt>
    <dgm:pt modelId="{576F763C-B2C6-47E4-9830-E50F4D7BD454}" type="pres">
      <dgm:prSet presAssocID="{84CAAF48-509D-4E1F-904E-35E3DB9E2F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1B26CCC-4390-4947-B863-7B39D823F569}" type="pres">
      <dgm:prSet presAssocID="{7505DA19-A205-4373-91BF-1782ACB5E363}" presName="root" presStyleCnt="0"/>
      <dgm:spPr/>
    </dgm:pt>
    <dgm:pt modelId="{71610D20-0608-433F-97E6-743E603B71AE}" type="pres">
      <dgm:prSet presAssocID="{7505DA19-A205-4373-91BF-1782ACB5E363}" presName="rootComposite" presStyleCnt="0"/>
      <dgm:spPr/>
    </dgm:pt>
    <dgm:pt modelId="{07BC2462-9117-4DB3-B8F5-4E06A62FC736}" type="pres">
      <dgm:prSet presAssocID="{7505DA19-A205-4373-91BF-1782ACB5E363}" presName="rootText" presStyleLbl="node1" presStyleIdx="0" presStyleCnt="2"/>
      <dgm:spPr/>
    </dgm:pt>
    <dgm:pt modelId="{0EE4866F-736F-432B-B6FE-AB06F705D5B9}" type="pres">
      <dgm:prSet presAssocID="{7505DA19-A205-4373-91BF-1782ACB5E363}" presName="rootConnector" presStyleLbl="node1" presStyleIdx="0" presStyleCnt="2"/>
      <dgm:spPr/>
    </dgm:pt>
    <dgm:pt modelId="{E0C26E56-5703-4C24-8742-6E66446489B1}" type="pres">
      <dgm:prSet presAssocID="{7505DA19-A205-4373-91BF-1782ACB5E363}" presName="childShape" presStyleCnt="0"/>
      <dgm:spPr/>
    </dgm:pt>
    <dgm:pt modelId="{A9FC9BEA-B6AD-4587-BD94-606086F7DFFB}" type="pres">
      <dgm:prSet presAssocID="{2A8CA2F3-F232-475B-B962-6C58073302E0}" presName="Name13" presStyleLbl="parChTrans1D2" presStyleIdx="0" presStyleCnt="6"/>
      <dgm:spPr/>
    </dgm:pt>
    <dgm:pt modelId="{C3D60804-3472-4A40-A628-43DFE70352B0}" type="pres">
      <dgm:prSet presAssocID="{7F7C11A9-8809-4417-8E83-7B177AC46285}" presName="childText" presStyleLbl="bgAcc1" presStyleIdx="0" presStyleCnt="6">
        <dgm:presLayoutVars>
          <dgm:bulletEnabled val="1"/>
        </dgm:presLayoutVars>
      </dgm:prSet>
      <dgm:spPr/>
    </dgm:pt>
    <dgm:pt modelId="{DB23D268-4F74-4013-A53E-0CD48BEBE81A}" type="pres">
      <dgm:prSet presAssocID="{27F9C286-736A-4F45-BA78-12977DCE824F}" presName="Name13" presStyleLbl="parChTrans1D2" presStyleIdx="1" presStyleCnt="6"/>
      <dgm:spPr/>
    </dgm:pt>
    <dgm:pt modelId="{794BC88D-E8D5-47F8-962E-B9BEB08E3988}" type="pres">
      <dgm:prSet presAssocID="{41E637B0-8767-42E5-AC4F-A0B01FA4EF74}" presName="childText" presStyleLbl="bgAcc1" presStyleIdx="1" presStyleCnt="6">
        <dgm:presLayoutVars>
          <dgm:bulletEnabled val="1"/>
        </dgm:presLayoutVars>
      </dgm:prSet>
      <dgm:spPr/>
    </dgm:pt>
    <dgm:pt modelId="{9A71268D-77D0-4E41-AC8A-234C58382E9A}" type="pres">
      <dgm:prSet presAssocID="{ED3C5BC9-E244-49EE-8926-4C5DE86CFD5B}" presName="Name13" presStyleLbl="parChTrans1D2" presStyleIdx="2" presStyleCnt="6"/>
      <dgm:spPr/>
    </dgm:pt>
    <dgm:pt modelId="{E38B0B97-7DC3-4C46-8BB6-72224B38CC42}" type="pres">
      <dgm:prSet presAssocID="{3E57EDC3-BD6F-403F-B1A4-F2E5F07B9984}" presName="childText" presStyleLbl="bgAcc1" presStyleIdx="2" presStyleCnt="6">
        <dgm:presLayoutVars>
          <dgm:bulletEnabled val="1"/>
        </dgm:presLayoutVars>
      </dgm:prSet>
      <dgm:spPr/>
    </dgm:pt>
    <dgm:pt modelId="{F56349B6-1A51-4BCB-8DE2-A456D4338E7F}" type="pres">
      <dgm:prSet presAssocID="{689FC382-5733-4188-8A05-57413EF3EC93}" presName="root" presStyleCnt="0"/>
      <dgm:spPr/>
    </dgm:pt>
    <dgm:pt modelId="{EC50C7A0-8469-4396-B875-A48EE6049A65}" type="pres">
      <dgm:prSet presAssocID="{689FC382-5733-4188-8A05-57413EF3EC93}" presName="rootComposite" presStyleCnt="0"/>
      <dgm:spPr/>
    </dgm:pt>
    <dgm:pt modelId="{EBED2320-E3AD-4022-ACAA-97E2C0C9EE1D}" type="pres">
      <dgm:prSet presAssocID="{689FC382-5733-4188-8A05-57413EF3EC93}" presName="rootText" presStyleLbl="node1" presStyleIdx="1" presStyleCnt="2"/>
      <dgm:spPr/>
    </dgm:pt>
    <dgm:pt modelId="{3E23414F-97D5-4C62-8F17-41502EEF036E}" type="pres">
      <dgm:prSet presAssocID="{689FC382-5733-4188-8A05-57413EF3EC93}" presName="rootConnector" presStyleLbl="node1" presStyleIdx="1" presStyleCnt="2"/>
      <dgm:spPr/>
    </dgm:pt>
    <dgm:pt modelId="{885C6842-00F1-48E7-B43D-76488F9C797B}" type="pres">
      <dgm:prSet presAssocID="{689FC382-5733-4188-8A05-57413EF3EC93}" presName="childShape" presStyleCnt="0"/>
      <dgm:spPr/>
    </dgm:pt>
    <dgm:pt modelId="{F31CFF5B-3B88-4DF4-9865-1FBBDA22465E}" type="pres">
      <dgm:prSet presAssocID="{A1C8A41F-5921-4F2F-80D2-F52B2A9F2A4E}" presName="Name13" presStyleLbl="parChTrans1D2" presStyleIdx="3" presStyleCnt="6"/>
      <dgm:spPr/>
    </dgm:pt>
    <dgm:pt modelId="{3BCC248E-4DBD-49E0-B94B-89E28CFBCFC2}" type="pres">
      <dgm:prSet presAssocID="{586A3EF3-FA99-4B46-8BAC-FFFF958279CB}" presName="childText" presStyleLbl="bgAcc1" presStyleIdx="3" presStyleCnt="6">
        <dgm:presLayoutVars>
          <dgm:bulletEnabled val="1"/>
        </dgm:presLayoutVars>
      </dgm:prSet>
      <dgm:spPr/>
    </dgm:pt>
    <dgm:pt modelId="{4B133511-F87B-4F6E-86F9-F73653E9D1FB}" type="pres">
      <dgm:prSet presAssocID="{2F5743AB-8CB4-45AB-820E-57B51FA5BA1F}" presName="Name13" presStyleLbl="parChTrans1D2" presStyleIdx="4" presStyleCnt="6"/>
      <dgm:spPr/>
    </dgm:pt>
    <dgm:pt modelId="{CE6C222F-B024-4D0D-9943-5E8DB7D1E8A1}" type="pres">
      <dgm:prSet presAssocID="{0E599F31-56B3-4E12-8704-3F17DA65EFA4}" presName="childText" presStyleLbl="bgAcc1" presStyleIdx="4" presStyleCnt="6">
        <dgm:presLayoutVars>
          <dgm:bulletEnabled val="1"/>
        </dgm:presLayoutVars>
      </dgm:prSet>
      <dgm:spPr/>
    </dgm:pt>
    <dgm:pt modelId="{0DE67AB9-E47D-434B-B3B7-04DB0A8578A9}" type="pres">
      <dgm:prSet presAssocID="{1824092B-9246-493B-8360-DD9714B228C1}" presName="Name13" presStyleLbl="parChTrans1D2" presStyleIdx="5" presStyleCnt="6"/>
      <dgm:spPr/>
    </dgm:pt>
    <dgm:pt modelId="{02F6439C-3CAE-42F8-9210-3DFE0CB3243E}" type="pres">
      <dgm:prSet presAssocID="{A12EF982-84E0-4F41-AA01-91C7D3D33ADD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5D3E3207-3FFB-4042-9CF7-56DF46CA0343}" srcId="{689FC382-5733-4188-8A05-57413EF3EC93}" destId="{586A3EF3-FA99-4B46-8BAC-FFFF958279CB}" srcOrd="0" destOrd="0" parTransId="{A1C8A41F-5921-4F2F-80D2-F52B2A9F2A4E}" sibTransId="{B73F2847-0A32-4215-AEB9-D7EC08A4F05F}"/>
    <dgm:cxn modelId="{1B544B0A-9FBF-46BF-8902-5A3EDE24F234}" type="presOf" srcId="{2A8CA2F3-F232-475B-B962-6C58073302E0}" destId="{A9FC9BEA-B6AD-4587-BD94-606086F7DFFB}" srcOrd="0" destOrd="0" presId="urn:microsoft.com/office/officeart/2005/8/layout/hierarchy3"/>
    <dgm:cxn modelId="{A31D880A-2C37-4956-87CE-FB43927B0CDD}" type="presOf" srcId="{ED3C5BC9-E244-49EE-8926-4C5DE86CFD5B}" destId="{9A71268D-77D0-4E41-AC8A-234C58382E9A}" srcOrd="0" destOrd="0" presId="urn:microsoft.com/office/officeart/2005/8/layout/hierarchy3"/>
    <dgm:cxn modelId="{494ABD19-55CA-45A7-8B09-A80D32A34571}" type="presOf" srcId="{1824092B-9246-493B-8360-DD9714B228C1}" destId="{0DE67AB9-E47D-434B-B3B7-04DB0A8578A9}" srcOrd="0" destOrd="0" presId="urn:microsoft.com/office/officeart/2005/8/layout/hierarchy3"/>
    <dgm:cxn modelId="{E7B9A71C-ECBD-4EB2-BC1A-E87893A5184A}" srcId="{689FC382-5733-4188-8A05-57413EF3EC93}" destId="{A12EF982-84E0-4F41-AA01-91C7D3D33ADD}" srcOrd="2" destOrd="0" parTransId="{1824092B-9246-493B-8360-DD9714B228C1}" sibTransId="{64592FC7-50B5-4ABC-AB78-264999811DE2}"/>
    <dgm:cxn modelId="{91686822-18FD-4481-9979-31E9B832FE50}" type="presOf" srcId="{A1C8A41F-5921-4F2F-80D2-F52B2A9F2A4E}" destId="{F31CFF5B-3B88-4DF4-9865-1FBBDA22465E}" srcOrd="0" destOrd="0" presId="urn:microsoft.com/office/officeart/2005/8/layout/hierarchy3"/>
    <dgm:cxn modelId="{AB0C7923-63B2-4AE8-93C6-F2A2ABC5AE53}" srcId="{84CAAF48-509D-4E1F-904E-35E3DB9E2F37}" destId="{689FC382-5733-4188-8A05-57413EF3EC93}" srcOrd="1" destOrd="0" parTransId="{3FF01990-D573-4E24-9EA9-988D90731166}" sibTransId="{01060DBF-FB8F-4BC3-8BB4-6C3BA7DBC95E}"/>
    <dgm:cxn modelId="{DF621F24-FC12-45AB-B088-746595246F96}" type="presOf" srcId="{A12EF982-84E0-4F41-AA01-91C7D3D33ADD}" destId="{02F6439C-3CAE-42F8-9210-3DFE0CB3243E}" srcOrd="0" destOrd="0" presId="urn:microsoft.com/office/officeart/2005/8/layout/hierarchy3"/>
    <dgm:cxn modelId="{EDDF5239-F51E-4EAC-AB1F-108B3F463F17}" type="presOf" srcId="{7505DA19-A205-4373-91BF-1782ACB5E363}" destId="{0EE4866F-736F-432B-B6FE-AB06F705D5B9}" srcOrd="1" destOrd="0" presId="urn:microsoft.com/office/officeart/2005/8/layout/hierarchy3"/>
    <dgm:cxn modelId="{9A640F5B-376D-4A87-8E62-2F415A95E13E}" type="presOf" srcId="{586A3EF3-FA99-4B46-8BAC-FFFF958279CB}" destId="{3BCC248E-4DBD-49E0-B94B-89E28CFBCFC2}" srcOrd="0" destOrd="0" presId="urn:microsoft.com/office/officeart/2005/8/layout/hierarchy3"/>
    <dgm:cxn modelId="{DB449E65-DF5B-492F-B929-AE36266E1695}" type="presOf" srcId="{41E637B0-8767-42E5-AC4F-A0B01FA4EF74}" destId="{794BC88D-E8D5-47F8-962E-B9BEB08E3988}" srcOrd="0" destOrd="0" presId="urn:microsoft.com/office/officeart/2005/8/layout/hierarchy3"/>
    <dgm:cxn modelId="{5B359875-867C-4241-8C24-FC69E18511B3}" type="presOf" srcId="{3E57EDC3-BD6F-403F-B1A4-F2E5F07B9984}" destId="{E38B0B97-7DC3-4C46-8BB6-72224B38CC42}" srcOrd="0" destOrd="0" presId="urn:microsoft.com/office/officeart/2005/8/layout/hierarchy3"/>
    <dgm:cxn modelId="{0475F579-33E9-4DF1-BC92-AF40E92883DA}" type="presOf" srcId="{0E599F31-56B3-4E12-8704-3F17DA65EFA4}" destId="{CE6C222F-B024-4D0D-9943-5E8DB7D1E8A1}" srcOrd="0" destOrd="0" presId="urn:microsoft.com/office/officeart/2005/8/layout/hierarchy3"/>
    <dgm:cxn modelId="{0463D083-F960-4A23-B778-312E8B5CE307}" type="presOf" srcId="{2F5743AB-8CB4-45AB-820E-57B51FA5BA1F}" destId="{4B133511-F87B-4F6E-86F9-F73653E9D1FB}" srcOrd="0" destOrd="0" presId="urn:microsoft.com/office/officeart/2005/8/layout/hierarchy3"/>
    <dgm:cxn modelId="{934E9F8D-D84F-4A61-82E4-AD51D2F36867}" srcId="{84CAAF48-509D-4E1F-904E-35E3DB9E2F37}" destId="{7505DA19-A205-4373-91BF-1782ACB5E363}" srcOrd="0" destOrd="0" parTransId="{8DA2F0CE-DC84-4C29-8CB8-EE01148AF8F5}" sibTransId="{ED61FFE6-219B-4CF0-9C42-B4C0FF57BC40}"/>
    <dgm:cxn modelId="{5606CC94-B737-4A2C-965B-A18C93E94AB1}" srcId="{7505DA19-A205-4373-91BF-1782ACB5E363}" destId="{7F7C11A9-8809-4417-8E83-7B177AC46285}" srcOrd="0" destOrd="0" parTransId="{2A8CA2F3-F232-475B-B962-6C58073302E0}" sibTransId="{E2387587-81D7-4665-B122-911167E8355E}"/>
    <dgm:cxn modelId="{07C6799F-0147-4EC3-84D7-90E3855F17EF}" srcId="{7505DA19-A205-4373-91BF-1782ACB5E363}" destId="{41E637B0-8767-42E5-AC4F-A0B01FA4EF74}" srcOrd="1" destOrd="0" parTransId="{27F9C286-736A-4F45-BA78-12977DCE824F}" sibTransId="{60D6C0D0-06BF-4A1C-B573-B1A86CCE83AE}"/>
    <dgm:cxn modelId="{D458E4B9-A78B-45AD-9F31-EDF0CFE47400}" type="presOf" srcId="{27F9C286-736A-4F45-BA78-12977DCE824F}" destId="{DB23D268-4F74-4013-A53E-0CD48BEBE81A}" srcOrd="0" destOrd="0" presId="urn:microsoft.com/office/officeart/2005/8/layout/hierarchy3"/>
    <dgm:cxn modelId="{1759ADBA-5212-46E1-B0E5-BAD13B06EA0D}" type="presOf" srcId="{7505DA19-A205-4373-91BF-1782ACB5E363}" destId="{07BC2462-9117-4DB3-B8F5-4E06A62FC736}" srcOrd="0" destOrd="0" presId="urn:microsoft.com/office/officeart/2005/8/layout/hierarchy3"/>
    <dgm:cxn modelId="{52BBC0C3-B6DC-4F19-9B5D-A9EB08DA7936}" srcId="{689FC382-5733-4188-8A05-57413EF3EC93}" destId="{0E599F31-56B3-4E12-8704-3F17DA65EFA4}" srcOrd="1" destOrd="0" parTransId="{2F5743AB-8CB4-45AB-820E-57B51FA5BA1F}" sibTransId="{6FB689CE-4B25-4D65-BE2B-A8C6CFBDCA6F}"/>
    <dgm:cxn modelId="{6EF36EC7-08F8-4250-9604-FB17B9F26ED9}" type="presOf" srcId="{7F7C11A9-8809-4417-8E83-7B177AC46285}" destId="{C3D60804-3472-4A40-A628-43DFE70352B0}" srcOrd="0" destOrd="0" presId="urn:microsoft.com/office/officeart/2005/8/layout/hierarchy3"/>
    <dgm:cxn modelId="{0D51E8D9-332B-4278-9E04-DF601790289F}" srcId="{7505DA19-A205-4373-91BF-1782ACB5E363}" destId="{3E57EDC3-BD6F-403F-B1A4-F2E5F07B9984}" srcOrd="2" destOrd="0" parTransId="{ED3C5BC9-E244-49EE-8926-4C5DE86CFD5B}" sibTransId="{BBF30DC4-34D9-42EA-B2D2-0A1A90F95B06}"/>
    <dgm:cxn modelId="{3ECC00DA-E321-44C1-A2D5-51E2E16E08A6}" type="presOf" srcId="{689FC382-5733-4188-8A05-57413EF3EC93}" destId="{3E23414F-97D5-4C62-8F17-41502EEF036E}" srcOrd="1" destOrd="0" presId="urn:microsoft.com/office/officeart/2005/8/layout/hierarchy3"/>
    <dgm:cxn modelId="{B76552E5-2A6E-4E41-8BAD-AE7A327ECE89}" type="presOf" srcId="{84CAAF48-509D-4E1F-904E-35E3DB9E2F37}" destId="{576F763C-B2C6-47E4-9830-E50F4D7BD454}" srcOrd="0" destOrd="0" presId="urn:microsoft.com/office/officeart/2005/8/layout/hierarchy3"/>
    <dgm:cxn modelId="{89C116FF-9700-46B2-A188-A6F67D01BD41}" type="presOf" srcId="{689FC382-5733-4188-8A05-57413EF3EC93}" destId="{EBED2320-E3AD-4022-ACAA-97E2C0C9EE1D}" srcOrd="0" destOrd="0" presId="urn:microsoft.com/office/officeart/2005/8/layout/hierarchy3"/>
    <dgm:cxn modelId="{9B83669D-A371-44FB-81C7-8390DA1AB454}" type="presParOf" srcId="{576F763C-B2C6-47E4-9830-E50F4D7BD454}" destId="{C1B26CCC-4390-4947-B863-7B39D823F569}" srcOrd="0" destOrd="0" presId="urn:microsoft.com/office/officeart/2005/8/layout/hierarchy3"/>
    <dgm:cxn modelId="{B1555B9A-F736-4253-9439-B6D7FD53F288}" type="presParOf" srcId="{C1B26CCC-4390-4947-B863-7B39D823F569}" destId="{71610D20-0608-433F-97E6-743E603B71AE}" srcOrd="0" destOrd="0" presId="urn:microsoft.com/office/officeart/2005/8/layout/hierarchy3"/>
    <dgm:cxn modelId="{484DCEF4-05FF-46F1-8CE2-0C7F3D16A144}" type="presParOf" srcId="{71610D20-0608-433F-97E6-743E603B71AE}" destId="{07BC2462-9117-4DB3-B8F5-4E06A62FC736}" srcOrd="0" destOrd="0" presId="urn:microsoft.com/office/officeart/2005/8/layout/hierarchy3"/>
    <dgm:cxn modelId="{376C1709-0214-4FC6-BFEB-C3A1C7B996B5}" type="presParOf" srcId="{71610D20-0608-433F-97E6-743E603B71AE}" destId="{0EE4866F-736F-432B-B6FE-AB06F705D5B9}" srcOrd="1" destOrd="0" presId="urn:microsoft.com/office/officeart/2005/8/layout/hierarchy3"/>
    <dgm:cxn modelId="{79C1B963-D4F2-45CF-B9B1-F391A498EC28}" type="presParOf" srcId="{C1B26CCC-4390-4947-B863-7B39D823F569}" destId="{E0C26E56-5703-4C24-8742-6E66446489B1}" srcOrd="1" destOrd="0" presId="urn:microsoft.com/office/officeart/2005/8/layout/hierarchy3"/>
    <dgm:cxn modelId="{0DA7CD40-6DFD-4111-9774-90046C0BEC6D}" type="presParOf" srcId="{E0C26E56-5703-4C24-8742-6E66446489B1}" destId="{A9FC9BEA-B6AD-4587-BD94-606086F7DFFB}" srcOrd="0" destOrd="0" presId="urn:microsoft.com/office/officeart/2005/8/layout/hierarchy3"/>
    <dgm:cxn modelId="{C9008D28-98F0-4143-88D2-B678A3A1CFAB}" type="presParOf" srcId="{E0C26E56-5703-4C24-8742-6E66446489B1}" destId="{C3D60804-3472-4A40-A628-43DFE70352B0}" srcOrd="1" destOrd="0" presId="urn:microsoft.com/office/officeart/2005/8/layout/hierarchy3"/>
    <dgm:cxn modelId="{B66BCF81-94A6-4F83-BDBE-7AE651CC507C}" type="presParOf" srcId="{E0C26E56-5703-4C24-8742-6E66446489B1}" destId="{DB23D268-4F74-4013-A53E-0CD48BEBE81A}" srcOrd="2" destOrd="0" presId="urn:microsoft.com/office/officeart/2005/8/layout/hierarchy3"/>
    <dgm:cxn modelId="{AFEF4827-354C-4B5C-80CF-F11F3225E5B9}" type="presParOf" srcId="{E0C26E56-5703-4C24-8742-6E66446489B1}" destId="{794BC88D-E8D5-47F8-962E-B9BEB08E3988}" srcOrd="3" destOrd="0" presId="urn:microsoft.com/office/officeart/2005/8/layout/hierarchy3"/>
    <dgm:cxn modelId="{E5D13D05-E33B-422B-9ED1-93340AD999A1}" type="presParOf" srcId="{E0C26E56-5703-4C24-8742-6E66446489B1}" destId="{9A71268D-77D0-4E41-AC8A-234C58382E9A}" srcOrd="4" destOrd="0" presId="urn:microsoft.com/office/officeart/2005/8/layout/hierarchy3"/>
    <dgm:cxn modelId="{0CE1EB04-A900-41B9-BCE2-BFB755A2EF7A}" type="presParOf" srcId="{E0C26E56-5703-4C24-8742-6E66446489B1}" destId="{E38B0B97-7DC3-4C46-8BB6-72224B38CC42}" srcOrd="5" destOrd="0" presId="urn:microsoft.com/office/officeart/2005/8/layout/hierarchy3"/>
    <dgm:cxn modelId="{44198D5E-637C-4CF8-8CD0-44E026F2782F}" type="presParOf" srcId="{576F763C-B2C6-47E4-9830-E50F4D7BD454}" destId="{F56349B6-1A51-4BCB-8DE2-A456D4338E7F}" srcOrd="1" destOrd="0" presId="urn:microsoft.com/office/officeart/2005/8/layout/hierarchy3"/>
    <dgm:cxn modelId="{A5B5B82A-6978-46A6-93CD-32235DDE948A}" type="presParOf" srcId="{F56349B6-1A51-4BCB-8DE2-A456D4338E7F}" destId="{EC50C7A0-8469-4396-B875-A48EE6049A65}" srcOrd="0" destOrd="0" presId="urn:microsoft.com/office/officeart/2005/8/layout/hierarchy3"/>
    <dgm:cxn modelId="{97619582-C406-41DA-8B18-B770D8CEFB81}" type="presParOf" srcId="{EC50C7A0-8469-4396-B875-A48EE6049A65}" destId="{EBED2320-E3AD-4022-ACAA-97E2C0C9EE1D}" srcOrd="0" destOrd="0" presId="urn:microsoft.com/office/officeart/2005/8/layout/hierarchy3"/>
    <dgm:cxn modelId="{CEAADE3A-B6C1-427F-9C47-5D57F479E535}" type="presParOf" srcId="{EC50C7A0-8469-4396-B875-A48EE6049A65}" destId="{3E23414F-97D5-4C62-8F17-41502EEF036E}" srcOrd="1" destOrd="0" presId="urn:microsoft.com/office/officeart/2005/8/layout/hierarchy3"/>
    <dgm:cxn modelId="{258BAAFF-B7FD-4E22-B86E-E71D83B4FBF4}" type="presParOf" srcId="{F56349B6-1A51-4BCB-8DE2-A456D4338E7F}" destId="{885C6842-00F1-48E7-B43D-76488F9C797B}" srcOrd="1" destOrd="0" presId="urn:microsoft.com/office/officeart/2005/8/layout/hierarchy3"/>
    <dgm:cxn modelId="{81048FDA-E4FF-4CF2-832B-18E737E8186E}" type="presParOf" srcId="{885C6842-00F1-48E7-B43D-76488F9C797B}" destId="{F31CFF5B-3B88-4DF4-9865-1FBBDA22465E}" srcOrd="0" destOrd="0" presId="urn:microsoft.com/office/officeart/2005/8/layout/hierarchy3"/>
    <dgm:cxn modelId="{ECD3B675-4899-4B65-B4B0-873D1FBB19BF}" type="presParOf" srcId="{885C6842-00F1-48E7-B43D-76488F9C797B}" destId="{3BCC248E-4DBD-49E0-B94B-89E28CFBCFC2}" srcOrd="1" destOrd="0" presId="urn:microsoft.com/office/officeart/2005/8/layout/hierarchy3"/>
    <dgm:cxn modelId="{127A03AE-B06E-4D66-A6BC-001CAEACE73D}" type="presParOf" srcId="{885C6842-00F1-48E7-B43D-76488F9C797B}" destId="{4B133511-F87B-4F6E-86F9-F73653E9D1FB}" srcOrd="2" destOrd="0" presId="urn:microsoft.com/office/officeart/2005/8/layout/hierarchy3"/>
    <dgm:cxn modelId="{A4DD9E0A-90AA-495C-BE88-139C845625B9}" type="presParOf" srcId="{885C6842-00F1-48E7-B43D-76488F9C797B}" destId="{CE6C222F-B024-4D0D-9943-5E8DB7D1E8A1}" srcOrd="3" destOrd="0" presId="urn:microsoft.com/office/officeart/2005/8/layout/hierarchy3"/>
    <dgm:cxn modelId="{B3081B8C-74F8-44E1-9EC9-878AFEF889A0}" type="presParOf" srcId="{885C6842-00F1-48E7-B43D-76488F9C797B}" destId="{0DE67AB9-E47D-434B-B3B7-04DB0A8578A9}" srcOrd="4" destOrd="0" presId="urn:microsoft.com/office/officeart/2005/8/layout/hierarchy3"/>
    <dgm:cxn modelId="{3C237099-FA25-48A7-B4A8-C3FCA8FD06A3}" type="presParOf" srcId="{885C6842-00F1-48E7-B43D-76488F9C797B}" destId="{02F6439C-3CAE-42F8-9210-3DFE0CB3243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9892AB-C4CC-4952-97F9-1171EAB7A5ED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F57DDA03-76A9-4B13-BF76-D3C6A9EB27E8}">
      <dgm:prSet custT="1"/>
      <dgm:spPr/>
      <dgm:t>
        <a:bodyPr/>
        <a:lstStyle/>
        <a:p>
          <a:r>
            <a:rPr lang="en-US" sz="2000" dirty="0"/>
            <a:t>Pay-and-Use Model (100% metering with prepaid smart meters to minimize cash flow variability)</a:t>
          </a:r>
          <a:endParaRPr lang="en-NG" sz="2000" dirty="0"/>
        </a:p>
      </dgm:t>
    </dgm:pt>
    <dgm:pt modelId="{B1181152-FCE0-4BF3-A923-4A75F85B8446}" type="parTrans" cxnId="{4427FFE7-7EAF-43D0-B1F6-921BD10528AE}">
      <dgm:prSet/>
      <dgm:spPr/>
      <dgm:t>
        <a:bodyPr/>
        <a:lstStyle/>
        <a:p>
          <a:endParaRPr lang="en-NG"/>
        </a:p>
      </dgm:t>
    </dgm:pt>
    <dgm:pt modelId="{10BC1872-5575-483D-8AD6-B0725D035D02}" type="sibTrans" cxnId="{4427FFE7-7EAF-43D0-B1F6-921BD10528AE}">
      <dgm:prSet/>
      <dgm:spPr/>
      <dgm:t>
        <a:bodyPr/>
        <a:lstStyle/>
        <a:p>
          <a:endParaRPr lang="en-NG"/>
        </a:p>
      </dgm:t>
    </dgm:pt>
    <dgm:pt modelId="{3DF5A548-D939-4A6D-AC02-821A53462AA4}">
      <dgm:prSet custT="1"/>
      <dgm:spPr/>
      <dgm:t>
        <a:bodyPr/>
        <a:lstStyle/>
        <a:p>
          <a:r>
            <a:rPr lang="en-US" sz="2000" dirty="0"/>
            <a:t>Ring-fencing Project Cashflows </a:t>
          </a:r>
          <a:endParaRPr lang="en-NG" sz="2000" dirty="0"/>
        </a:p>
      </dgm:t>
    </dgm:pt>
    <dgm:pt modelId="{B240E517-A7B2-4F0E-90D8-BBA8CF87D657}" type="parTrans" cxnId="{9EA7E3AA-C842-4DE6-8DD0-148E2CB075B9}">
      <dgm:prSet/>
      <dgm:spPr/>
      <dgm:t>
        <a:bodyPr/>
        <a:lstStyle/>
        <a:p>
          <a:endParaRPr lang="en-NG"/>
        </a:p>
      </dgm:t>
    </dgm:pt>
    <dgm:pt modelId="{E45CCEA4-C4ED-4A1B-92DE-7DC08A64D9D8}" type="sibTrans" cxnId="{9EA7E3AA-C842-4DE6-8DD0-148E2CB075B9}">
      <dgm:prSet/>
      <dgm:spPr/>
      <dgm:t>
        <a:bodyPr/>
        <a:lstStyle/>
        <a:p>
          <a:endParaRPr lang="en-NG"/>
        </a:p>
      </dgm:t>
    </dgm:pt>
    <dgm:pt modelId="{9BB18CDC-B0C3-4EC0-ADFE-06B75D40F043}">
      <dgm:prSet custT="1"/>
      <dgm:spPr/>
      <dgm:t>
        <a:bodyPr/>
        <a:lstStyle/>
        <a:p>
          <a:r>
            <a:rPr lang="en-US" sz="2000" dirty="0"/>
            <a:t>Leveraging Concessional (below market rate)</a:t>
          </a:r>
          <a:endParaRPr lang="en-NG" sz="2000" dirty="0"/>
        </a:p>
      </dgm:t>
    </dgm:pt>
    <dgm:pt modelId="{9E130205-013A-4130-9C2D-981CE00AD142}" type="parTrans" cxnId="{5FB2AB38-5995-4DA6-AA32-0D95396466FE}">
      <dgm:prSet/>
      <dgm:spPr/>
      <dgm:t>
        <a:bodyPr/>
        <a:lstStyle/>
        <a:p>
          <a:endParaRPr lang="en-NG"/>
        </a:p>
      </dgm:t>
    </dgm:pt>
    <dgm:pt modelId="{9B1D6B98-2CDC-49B0-9D46-741691C282DF}" type="sibTrans" cxnId="{5FB2AB38-5995-4DA6-AA32-0D95396466FE}">
      <dgm:prSet/>
      <dgm:spPr/>
      <dgm:t>
        <a:bodyPr/>
        <a:lstStyle/>
        <a:p>
          <a:endParaRPr lang="en-NG"/>
        </a:p>
      </dgm:t>
    </dgm:pt>
    <dgm:pt modelId="{94EB854B-382C-490F-98DB-F8F0362DBD30}">
      <dgm:prSet custT="1"/>
      <dgm:spPr/>
      <dgm:t>
        <a:bodyPr/>
        <a:lstStyle/>
        <a:p>
          <a:r>
            <a:rPr lang="en-US" sz="2000" dirty="0"/>
            <a:t>Finance and guarantee from World Bank and other multilateral institutions to scale up investment in renewables </a:t>
          </a:r>
          <a:endParaRPr lang="en-NG" sz="2000" dirty="0"/>
        </a:p>
      </dgm:t>
    </dgm:pt>
    <dgm:pt modelId="{F8E0C40B-96AC-408B-92C3-7BB99A0222E7}" type="parTrans" cxnId="{9A8766BD-36BF-4019-AEFE-9225A3AF8F5C}">
      <dgm:prSet/>
      <dgm:spPr/>
      <dgm:t>
        <a:bodyPr/>
        <a:lstStyle/>
        <a:p>
          <a:endParaRPr lang="en-NG"/>
        </a:p>
      </dgm:t>
    </dgm:pt>
    <dgm:pt modelId="{A9DB5E24-4141-43AB-BA30-9E1522F21CD9}" type="sibTrans" cxnId="{9A8766BD-36BF-4019-AEFE-9225A3AF8F5C}">
      <dgm:prSet/>
      <dgm:spPr/>
      <dgm:t>
        <a:bodyPr/>
        <a:lstStyle/>
        <a:p>
          <a:endParaRPr lang="en-NG"/>
        </a:p>
      </dgm:t>
    </dgm:pt>
    <dgm:pt modelId="{6837428D-BAB1-45F1-B6C0-CEFB1BEF6521}">
      <dgm:prSet custT="1"/>
      <dgm:spPr/>
      <dgm:t>
        <a:bodyPr/>
        <a:lstStyle/>
        <a:p>
          <a:r>
            <a:rPr lang="en-US" sz="2000" dirty="0"/>
            <a:t>Leveraging regulatory reforms and support especially from NERC</a:t>
          </a:r>
          <a:endParaRPr lang="en-NG" sz="2000" dirty="0"/>
        </a:p>
      </dgm:t>
    </dgm:pt>
    <dgm:pt modelId="{4DFD065C-DD9F-4204-8FE8-3C66DDB609BB}" type="parTrans" cxnId="{077F7B7C-3A2B-44CD-B3E3-9CDF3D0CD7A3}">
      <dgm:prSet/>
      <dgm:spPr/>
      <dgm:t>
        <a:bodyPr/>
        <a:lstStyle/>
        <a:p>
          <a:endParaRPr lang="en-NG"/>
        </a:p>
      </dgm:t>
    </dgm:pt>
    <dgm:pt modelId="{1962B4A9-75F4-4ED8-B00B-B7D0BD9F7F2B}" type="sibTrans" cxnId="{077F7B7C-3A2B-44CD-B3E3-9CDF3D0CD7A3}">
      <dgm:prSet/>
      <dgm:spPr/>
      <dgm:t>
        <a:bodyPr/>
        <a:lstStyle/>
        <a:p>
          <a:endParaRPr lang="en-NG"/>
        </a:p>
      </dgm:t>
    </dgm:pt>
    <dgm:pt modelId="{D28442B3-BA52-4D2C-BED3-EC2407D18BB2}">
      <dgm:prSet custT="1"/>
      <dgm:spPr/>
      <dgm:t>
        <a:bodyPr/>
        <a:lstStyle/>
        <a:p>
          <a:r>
            <a:rPr lang="en-US" sz="2000" dirty="0"/>
            <a:t>Strengthening Stakeholders and strategic  partners collaboration</a:t>
          </a:r>
          <a:endParaRPr lang="en-NG" sz="2000" dirty="0"/>
        </a:p>
      </dgm:t>
    </dgm:pt>
    <dgm:pt modelId="{457B570B-32B4-45F1-888B-8D227D668F78}" type="parTrans" cxnId="{DB11C689-F71E-45F2-8764-99461F3FC9FA}">
      <dgm:prSet/>
      <dgm:spPr/>
      <dgm:t>
        <a:bodyPr/>
        <a:lstStyle/>
        <a:p>
          <a:endParaRPr lang="en-NG"/>
        </a:p>
      </dgm:t>
    </dgm:pt>
    <dgm:pt modelId="{2771C67A-7031-4837-A07C-108E9A3733B2}" type="sibTrans" cxnId="{DB11C689-F71E-45F2-8764-99461F3FC9FA}">
      <dgm:prSet/>
      <dgm:spPr/>
      <dgm:t>
        <a:bodyPr/>
        <a:lstStyle/>
        <a:p>
          <a:endParaRPr lang="en-NG"/>
        </a:p>
      </dgm:t>
    </dgm:pt>
    <dgm:pt modelId="{E50967A2-40C0-47D5-8F80-2F9E45907E56}" type="pres">
      <dgm:prSet presAssocID="{4E9892AB-C4CC-4952-97F9-1171EAB7A5ED}" presName="linear" presStyleCnt="0">
        <dgm:presLayoutVars>
          <dgm:animLvl val="lvl"/>
          <dgm:resizeHandles val="exact"/>
        </dgm:presLayoutVars>
      </dgm:prSet>
      <dgm:spPr/>
    </dgm:pt>
    <dgm:pt modelId="{23F920B8-2F76-4F7F-873A-A22637E27DDF}" type="pres">
      <dgm:prSet presAssocID="{F57DDA03-76A9-4B13-BF76-D3C6A9EB27E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C39E8DE-987B-465F-8797-FE208A72272F}" type="pres">
      <dgm:prSet presAssocID="{10BC1872-5575-483D-8AD6-B0725D035D02}" presName="spacer" presStyleCnt="0"/>
      <dgm:spPr/>
    </dgm:pt>
    <dgm:pt modelId="{DA7F13B6-9D7A-4BFA-80E7-02ED4C2AE14E}" type="pres">
      <dgm:prSet presAssocID="{3DF5A548-D939-4A6D-AC02-821A53462AA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517584-62EE-4718-8BF9-0CE2523F69B2}" type="pres">
      <dgm:prSet presAssocID="{E45CCEA4-C4ED-4A1B-92DE-7DC08A64D9D8}" presName="spacer" presStyleCnt="0"/>
      <dgm:spPr/>
    </dgm:pt>
    <dgm:pt modelId="{874E6A43-9ADC-4171-B3FF-76D004A9BEE6}" type="pres">
      <dgm:prSet presAssocID="{9BB18CDC-B0C3-4EC0-ADFE-06B75D40F04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8D1B3F-0616-469F-8E33-38ADE4738A91}" type="pres">
      <dgm:prSet presAssocID="{9B1D6B98-2CDC-49B0-9D46-741691C282DF}" presName="spacer" presStyleCnt="0"/>
      <dgm:spPr/>
    </dgm:pt>
    <dgm:pt modelId="{2FDFBE4F-0AEB-4026-AE67-F6B934F0F2D1}" type="pres">
      <dgm:prSet presAssocID="{94EB854B-382C-490F-98DB-F8F0362DBD3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86F8484-28CE-4A2C-B906-AA55953BF2AE}" type="pres">
      <dgm:prSet presAssocID="{A9DB5E24-4141-43AB-BA30-9E1522F21CD9}" presName="spacer" presStyleCnt="0"/>
      <dgm:spPr/>
    </dgm:pt>
    <dgm:pt modelId="{AAF11AD1-E10C-45A0-96DA-A19497313F22}" type="pres">
      <dgm:prSet presAssocID="{6837428D-BAB1-45F1-B6C0-CEFB1BEF652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1325C6A-2AAC-4CF0-B9F5-A9293BA4D764}" type="pres">
      <dgm:prSet presAssocID="{1962B4A9-75F4-4ED8-B00B-B7D0BD9F7F2B}" presName="spacer" presStyleCnt="0"/>
      <dgm:spPr/>
    </dgm:pt>
    <dgm:pt modelId="{B39FB429-4F9B-4EF0-B53D-745A8A843A52}" type="pres">
      <dgm:prSet presAssocID="{D28442B3-BA52-4D2C-BED3-EC2407D18BB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135EB27-6092-4651-BF02-DD3E0464007F}" type="presOf" srcId="{4E9892AB-C4CC-4952-97F9-1171EAB7A5ED}" destId="{E50967A2-40C0-47D5-8F80-2F9E45907E56}" srcOrd="0" destOrd="0" presId="urn:microsoft.com/office/officeart/2005/8/layout/vList2"/>
    <dgm:cxn modelId="{51099737-4B7A-493E-BFF0-2AAFB9B684CB}" type="presOf" srcId="{3DF5A548-D939-4A6D-AC02-821A53462AA4}" destId="{DA7F13B6-9D7A-4BFA-80E7-02ED4C2AE14E}" srcOrd="0" destOrd="0" presId="urn:microsoft.com/office/officeart/2005/8/layout/vList2"/>
    <dgm:cxn modelId="{5FB2AB38-5995-4DA6-AA32-0D95396466FE}" srcId="{4E9892AB-C4CC-4952-97F9-1171EAB7A5ED}" destId="{9BB18CDC-B0C3-4EC0-ADFE-06B75D40F043}" srcOrd="2" destOrd="0" parTransId="{9E130205-013A-4130-9C2D-981CE00AD142}" sibTransId="{9B1D6B98-2CDC-49B0-9D46-741691C282DF}"/>
    <dgm:cxn modelId="{55CB0245-8A38-4558-B043-F4D5616E22BC}" type="presOf" srcId="{D28442B3-BA52-4D2C-BED3-EC2407D18BB2}" destId="{B39FB429-4F9B-4EF0-B53D-745A8A843A52}" srcOrd="0" destOrd="0" presId="urn:microsoft.com/office/officeart/2005/8/layout/vList2"/>
    <dgm:cxn modelId="{0189DE67-B9FA-4F0C-BC8D-CB474960471A}" type="presOf" srcId="{9BB18CDC-B0C3-4EC0-ADFE-06B75D40F043}" destId="{874E6A43-9ADC-4171-B3FF-76D004A9BEE6}" srcOrd="0" destOrd="0" presId="urn:microsoft.com/office/officeart/2005/8/layout/vList2"/>
    <dgm:cxn modelId="{077F7B7C-3A2B-44CD-B3E3-9CDF3D0CD7A3}" srcId="{4E9892AB-C4CC-4952-97F9-1171EAB7A5ED}" destId="{6837428D-BAB1-45F1-B6C0-CEFB1BEF6521}" srcOrd="4" destOrd="0" parTransId="{4DFD065C-DD9F-4204-8FE8-3C66DDB609BB}" sibTransId="{1962B4A9-75F4-4ED8-B00B-B7D0BD9F7F2B}"/>
    <dgm:cxn modelId="{698FF286-FB7D-40F2-AE59-F69B20794515}" type="presOf" srcId="{F57DDA03-76A9-4B13-BF76-D3C6A9EB27E8}" destId="{23F920B8-2F76-4F7F-873A-A22637E27DDF}" srcOrd="0" destOrd="0" presId="urn:microsoft.com/office/officeart/2005/8/layout/vList2"/>
    <dgm:cxn modelId="{DB11C689-F71E-45F2-8764-99461F3FC9FA}" srcId="{4E9892AB-C4CC-4952-97F9-1171EAB7A5ED}" destId="{D28442B3-BA52-4D2C-BED3-EC2407D18BB2}" srcOrd="5" destOrd="0" parTransId="{457B570B-32B4-45F1-888B-8D227D668F78}" sibTransId="{2771C67A-7031-4837-A07C-108E9A3733B2}"/>
    <dgm:cxn modelId="{9EA7E3AA-C842-4DE6-8DD0-148E2CB075B9}" srcId="{4E9892AB-C4CC-4952-97F9-1171EAB7A5ED}" destId="{3DF5A548-D939-4A6D-AC02-821A53462AA4}" srcOrd="1" destOrd="0" parTransId="{B240E517-A7B2-4F0E-90D8-BBA8CF87D657}" sibTransId="{E45CCEA4-C4ED-4A1B-92DE-7DC08A64D9D8}"/>
    <dgm:cxn modelId="{A7ED78AB-DC11-4294-AE48-A7E4E5BF1AD2}" type="presOf" srcId="{94EB854B-382C-490F-98DB-F8F0362DBD30}" destId="{2FDFBE4F-0AEB-4026-AE67-F6B934F0F2D1}" srcOrd="0" destOrd="0" presId="urn:microsoft.com/office/officeart/2005/8/layout/vList2"/>
    <dgm:cxn modelId="{9A8766BD-36BF-4019-AEFE-9225A3AF8F5C}" srcId="{4E9892AB-C4CC-4952-97F9-1171EAB7A5ED}" destId="{94EB854B-382C-490F-98DB-F8F0362DBD30}" srcOrd="3" destOrd="0" parTransId="{F8E0C40B-96AC-408B-92C3-7BB99A0222E7}" sibTransId="{A9DB5E24-4141-43AB-BA30-9E1522F21CD9}"/>
    <dgm:cxn modelId="{4427FFE7-7EAF-43D0-B1F6-921BD10528AE}" srcId="{4E9892AB-C4CC-4952-97F9-1171EAB7A5ED}" destId="{F57DDA03-76A9-4B13-BF76-D3C6A9EB27E8}" srcOrd="0" destOrd="0" parTransId="{B1181152-FCE0-4BF3-A923-4A75F85B8446}" sibTransId="{10BC1872-5575-483D-8AD6-B0725D035D02}"/>
    <dgm:cxn modelId="{503FB7EE-31BE-42EB-A652-D4A8298B5838}" type="presOf" srcId="{6837428D-BAB1-45F1-B6C0-CEFB1BEF6521}" destId="{AAF11AD1-E10C-45A0-96DA-A19497313F22}" srcOrd="0" destOrd="0" presId="urn:microsoft.com/office/officeart/2005/8/layout/vList2"/>
    <dgm:cxn modelId="{BEB2E575-1C51-4E67-9E56-72C8E3FEF38D}" type="presParOf" srcId="{E50967A2-40C0-47D5-8F80-2F9E45907E56}" destId="{23F920B8-2F76-4F7F-873A-A22637E27DDF}" srcOrd="0" destOrd="0" presId="urn:microsoft.com/office/officeart/2005/8/layout/vList2"/>
    <dgm:cxn modelId="{C9328B33-2502-42E5-A373-CA4C0C12B7A8}" type="presParOf" srcId="{E50967A2-40C0-47D5-8F80-2F9E45907E56}" destId="{9C39E8DE-987B-465F-8797-FE208A72272F}" srcOrd="1" destOrd="0" presId="urn:microsoft.com/office/officeart/2005/8/layout/vList2"/>
    <dgm:cxn modelId="{6122BC79-8C1C-4EF7-BA36-D5983309EDE8}" type="presParOf" srcId="{E50967A2-40C0-47D5-8F80-2F9E45907E56}" destId="{DA7F13B6-9D7A-4BFA-80E7-02ED4C2AE14E}" srcOrd="2" destOrd="0" presId="urn:microsoft.com/office/officeart/2005/8/layout/vList2"/>
    <dgm:cxn modelId="{B4F6C9CF-E115-45FB-968E-E8F41E3390E0}" type="presParOf" srcId="{E50967A2-40C0-47D5-8F80-2F9E45907E56}" destId="{C4517584-62EE-4718-8BF9-0CE2523F69B2}" srcOrd="3" destOrd="0" presId="urn:microsoft.com/office/officeart/2005/8/layout/vList2"/>
    <dgm:cxn modelId="{71676DCF-A24A-4F29-9D07-CD26F7B7EDA4}" type="presParOf" srcId="{E50967A2-40C0-47D5-8F80-2F9E45907E56}" destId="{874E6A43-9ADC-4171-B3FF-76D004A9BEE6}" srcOrd="4" destOrd="0" presId="urn:microsoft.com/office/officeart/2005/8/layout/vList2"/>
    <dgm:cxn modelId="{B9883A2D-F0D7-4DE5-B9DC-2290B133D638}" type="presParOf" srcId="{E50967A2-40C0-47D5-8F80-2F9E45907E56}" destId="{818D1B3F-0616-469F-8E33-38ADE4738A91}" srcOrd="5" destOrd="0" presId="urn:microsoft.com/office/officeart/2005/8/layout/vList2"/>
    <dgm:cxn modelId="{40003469-3BDE-442D-AFD9-C7AF7B5DA5BA}" type="presParOf" srcId="{E50967A2-40C0-47D5-8F80-2F9E45907E56}" destId="{2FDFBE4F-0AEB-4026-AE67-F6B934F0F2D1}" srcOrd="6" destOrd="0" presId="urn:microsoft.com/office/officeart/2005/8/layout/vList2"/>
    <dgm:cxn modelId="{95BD2308-6BA8-479B-9B8B-71352C4AB4A6}" type="presParOf" srcId="{E50967A2-40C0-47D5-8F80-2F9E45907E56}" destId="{A86F8484-28CE-4A2C-B906-AA55953BF2AE}" srcOrd="7" destOrd="0" presId="urn:microsoft.com/office/officeart/2005/8/layout/vList2"/>
    <dgm:cxn modelId="{FE1F56C6-631A-432D-A1EE-2E7640EA82C1}" type="presParOf" srcId="{E50967A2-40C0-47D5-8F80-2F9E45907E56}" destId="{AAF11AD1-E10C-45A0-96DA-A19497313F22}" srcOrd="8" destOrd="0" presId="urn:microsoft.com/office/officeart/2005/8/layout/vList2"/>
    <dgm:cxn modelId="{A413F877-7B92-42AF-A830-F85CDF3C8E45}" type="presParOf" srcId="{E50967A2-40C0-47D5-8F80-2F9E45907E56}" destId="{21325C6A-2AAC-4CF0-B9F5-A9293BA4D764}" srcOrd="9" destOrd="0" presId="urn:microsoft.com/office/officeart/2005/8/layout/vList2"/>
    <dgm:cxn modelId="{D793FC85-45B0-4935-9EE4-3EF0A7CD0B6C}" type="presParOf" srcId="{E50967A2-40C0-47D5-8F80-2F9E45907E56}" destId="{B39FB429-4F9B-4EF0-B53D-745A8A843A5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BE21F-98E3-4B39-8218-858D1B5145D8}" type="doc">
      <dgm:prSet loTypeId="urn:microsoft.com/office/officeart/2005/8/layout/radial3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7F00206F-93C4-4E77-BA4E-316D698EE596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/>
            <a:t>Interconnected Mini Grid</a:t>
          </a:r>
          <a:endParaRPr lang="en-NG" dirty="0"/>
        </a:p>
      </dgm:t>
    </dgm:pt>
    <dgm:pt modelId="{3BE071D0-A391-4DF0-882E-2B0BA785EBC9}" type="parTrans" cxnId="{81C33CDA-D156-4136-BBC9-CD3D553148AD}">
      <dgm:prSet/>
      <dgm:spPr/>
      <dgm:t>
        <a:bodyPr/>
        <a:lstStyle/>
        <a:p>
          <a:endParaRPr lang="en-NG"/>
        </a:p>
      </dgm:t>
    </dgm:pt>
    <dgm:pt modelId="{CB700F4A-A46F-480F-8AA1-CA1FC20CFF5C}" type="sibTrans" cxnId="{81C33CDA-D156-4136-BBC9-CD3D553148AD}">
      <dgm:prSet/>
      <dgm:spPr/>
      <dgm:t>
        <a:bodyPr/>
        <a:lstStyle/>
        <a:p>
          <a:endParaRPr lang="en-NG"/>
        </a:p>
      </dgm:t>
    </dgm:pt>
    <dgm:pt modelId="{58F8A6AD-22A4-4321-B39B-869BDFBA7AAE}" type="asst">
      <dgm:prSet phldrT="[Text]" custT="1"/>
      <dgm:spPr/>
      <dgm:t>
        <a:bodyPr/>
        <a:lstStyle/>
        <a:p>
          <a:r>
            <a:rPr lang="en-US" sz="1000" b="1" dirty="0"/>
            <a:t>Poor Power Supply/Low Revenue</a:t>
          </a:r>
          <a:endParaRPr lang="en-NG" sz="1000" b="1" dirty="0"/>
        </a:p>
      </dgm:t>
    </dgm:pt>
    <dgm:pt modelId="{26BEA962-73E2-4423-8084-AC353504FCF9}" type="parTrans" cxnId="{C805F0ED-C7A9-4827-9FB7-0A54B3270F86}">
      <dgm:prSet/>
      <dgm:spPr/>
      <dgm:t>
        <a:bodyPr/>
        <a:lstStyle/>
        <a:p>
          <a:endParaRPr lang="en-NG"/>
        </a:p>
      </dgm:t>
    </dgm:pt>
    <dgm:pt modelId="{C405C956-B802-4EDD-B576-3EB50737E457}" type="sibTrans" cxnId="{C805F0ED-C7A9-4827-9FB7-0A54B3270F86}">
      <dgm:prSet/>
      <dgm:spPr/>
      <dgm:t>
        <a:bodyPr/>
        <a:lstStyle/>
        <a:p>
          <a:endParaRPr lang="en-NG"/>
        </a:p>
      </dgm:t>
    </dgm:pt>
    <dgm:pt modelId="{B6CF57F9-4383-4AC7-8D9D-A5770F6CC043}">
      <dgm:prSet phldrT="[Text]" custT="1"/>
      <dgm:spPr/>
      <dgm:t>
        <a:bodyPr/>
        <a:lstStyle/>
        <a:p>
          <a:r>
            <a:rPr lang="en-US" sz="1000" b="1" dirty="0"/>
            <a:t>Poor LV Reticulation</a:t>
          </a:r>
          <a:endParaRPr lang="en-NG" sz="1000" b="1" dirty="0"/>
        </a:p>
      </dgm:t>
    </dgm:pt>
    <dgm:pt modelId="{CE73F37A-2A85-4B5F-B06E-138F6E031F61}" type="parTrans" cxnId="{DE597948-BF3E-4E5D-BA7F-0F03EA407771}">
      <dgm:prSet/>
      <dgm:spPr/>
      <dgm:t>
        <a:bodyPr/>
        <a:lstStyle/>
        <a:p>
          <a:endParaRPr lang="en-NG"/>
        </a:p>
      </dgm:t>
    </dgm:pt>
    <dgm:pt modelId="{F270B3C5-25F3-4D16-835A-61ACB0356EE7}" type="sibTrans" cxnId="{DE597948-BF3E-4E5D-BA7F-0F03EA407771}">
      <dgm:prSet/>
      <dgm:spPr/>
      <dgm:t>
        <a:bodyPr/>
        <a:lstStyle/>
        <a:p>
          <a:endParaRPr lang="en-NG"/>
        </a:p>
      </dgm:t>
    </dgm:pt>
    <dgm:pt modelId="{69534375-E21F-4959-9AAE-6AA62AFD61A0}">
      <dgm:prSet phldrT="[Text]" custT="1"/>
      <dgm:spPr/>
      <dgm:t>
        <a:bodyPr/>
        <a:lstStyle/>
        <a:p>
          <a:r>
            <a:rPr lang="en-US" sz="1000" b="1" dirty="0"/>
            <a:t>Poor Meter Penetration </a:t>
          </a:r>
          <a:endParaRPr lang="en-NG" sz="1000" b="1" dirty="0"/>
        </a:p>
      </dgm:t>
    </dgm:pt>
    <dgm:pt modelId="{A0EFFB2D-6D00-4422-B22C-C33A4E9E806C}" type="parTrans" cxnId="{7ECCCC15-7DD6-402C-AF1D-D9945186C87B}">
      <dgm:prSet/>
      <dgm:spPr/>
      <dgm:t>
        <a:bodyPr/>
        <a:lstStyle/>
        <a:p>
          <a:endParaRPr lang="en-NG"/>
        </a:p>
      </dgm:t>
    </dgm:pt>
    <dgm:pt modelId="{1DA8E5C6-12B5-4744-B3C7-3B4DAE48E588}" type="sibTrans" cxnId="{7ECCCC15-7DD6-402C-AF1D-D9945186C87B}">
      <dgm:prSet/>
      <dgm:spPr/>
      <dgm:t>
        <a:bodyPr/>
        <a:lstStyle/>
        <a:p>
          <a:endParaRPr lang="en-NG"/>
        </a:p>
      </dgm:t>
    </dgm:pt>
    <dgm:pt modelId="{ABF1D1D3-DD6C-4203-8FDE-9263B519CF61}">
      <dgm:prSet phldrT="[Text]" custT="1"/>
      <dgm:spPr/>
      <dgm:t>
        <a:bodyPr/>
        <a:lstStyle/>
        <a:p>
          <a:r>
            <a:rPr lang="en-US" sz="1000" b="1" dirty="0"/>
            <a:t>Obsolete/Faulty Equipment</a:t>
          </a:r>
          <a:endParaRPr lang="en-NG" sz="1000" b="1" dirty="0"/>
        </a:p>
      </dgm:t>
    </dgm:pt>
    <dgm:pt modelId="{72F534A2-1536-4D6A-94A1-7C8763448575}" type="parTrans" cxnId="{CD4A55D1-7149-4920-B7C8-622C8839B4BF}">
      <dgm:prSet/>
      <dgm:spPr/>
      <dgm:t>
        <a:bodyPr/>
        <a:lstStyle/>
        <a:p>
          <a:endParaRPr lang="en-NG"/>
        </a:p>
      </dgm:t>
    </dgm:pt>
    <dgm:pt modelId="{BF495CA5-BAB5-474A-9654-7C319D79A222}" type="sibTrans" cxnId="{CD4A55D1-7149-4920-B7C8-622C8839B4BF}">
      <dgm:prSet/>
      <dgm:spPr/>
      <dgm:t>
        <a:bodyPr/>
        <a:lstStyle/>
        <a:p>
          <a:endParaRPr lang="en-NG"/>
        </a:p>
      </dgm:t>
    </dgm:pt>
    <dgm:pt modelId="{DA80298A-975E-4767-84CD-2BD82E6A9A9B}" type="pres">
      <dgm:prSet presAssocID="{390BE21F-98E3-4B39-8218-858D1B5145D8}" presName="composite" presStyleCnt="0">
        <dgm:presLayoutVars>
          <dgm:chMax val="1"/>
          <dgm:dir/>
          <dgm:resizeHandles val="exact"/>
        </dgm:presLayoutVars>
      </dgm:prSet>
      <dgm:spPr/>
    </dgm:pt>
    <dgm:pt modelId="{5A12B322-5FBA-4219-81F5-12791A380824}" type="pres">
      <dgm:prSet presAssocID="{390BE21F-98E3-4B39-8218-858D1B5145D8}" presName="radial" presStyleCnt="0">
        <dgm:presLayoutVars>
          <dgm:animLvl val="ctr"/>
        </dgm:presLayoutVars>
      </dgm:prSet>
      <dgm:spPr/>
    </dgm:pt>
    <dgm:pt modelId="{4755AEC2-F49E-4DC1-B561-DC622B224494}" type="pres">
      <dgm:prSet presAssocID="{7F00206F-93C4-4E77-BA4E-316D698EE596}" presName="centerShape" presStyleLbl="vennNode1" presStyleIdx="0" presStyleCnt="5"/>
      <dgm:spPr/>
    </dgm:pt>
    <dgm:pt modelId="{1836EDC4-43A9-4181-9478-BC14780B22E5}" type="pres">
      <dgm:prSet presAssocID="{58F8A6AD-22A4-4321-B39B-869BDFBA7AAE}" presName="node" presStyleLbl="vennNode1" presStyleIdx="1" presStyleCnt="5">
        <dgm:presLayoutVars>
          <dgm:bulletEnabled val="1"/>
        </dgm:presLayoutVars>
      </dgm:prSet>
      <dgm:spPr/>
    </dgm:pt>
    <dgm:pt modelId="{AF627981-B720-4F6C-8DF6-49AEFA724F28}" type="pres">
      <dgm:prSet presAssocID="{B6CF57F9-4383-4AC7-8D9D-A5770F6CC043}" presName="node" presStyleLbl="vennNode1" presStyleIdx="2" presStyleCnt="5">
        <dgm:presLayoutVars>
          <dgm:bulletEnabled val="1"/>
        </dgm:presLayoutVars>
      </dgm:prSet>
      <dgm:spPr/>
    </dgm:pt>
    <dgm:pt modelId="{CD060C09-3D94-4906-831C-B84C286245A5}" type="pres">
      <dgm:prSet presAssocID="{69534375-E21F-4959-9AAE-6AA62AFD61A0}" presName="node" presStyleLbl="vennNode1" presStyleIdx="3" presStyleCnt="5">
        <dgm:presLayoutVars>
          <dgm:bulletEnabled val="1"/>
        </dgm:presLayoutVars>
      </dgm:prSet>
      <dgm:spPr/>
    </dgm:pt>
    <dgm:pt modelId="{EC81558C-8B7F-400C-8A90-1AEAE82A9DB4}" type="pres">
      <dgm:prSet presAssocID="{ABF1D1D3-DD6C-4203-8FDE-9263B519CF61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70CAB80D-64F9-4C1B-8F61-B67043B5F383}" type="presOf" srcId="{69534375-E21F-4959-9AAE-6AA62AFD61A0}" destId="{CD060C09-3D94-4906-831C-B84C286245A5}" srcOrd="0" destOrd="0" presId="urn:microsoft.com/office/officeart/2005/8/layout/radial3"/>
    <dgm:cxn modelId="{7ECCCC15-7DD6-402C-AF1D-D9945186C87B}" srcId="{7F00206F-93C4-4E77-BA4E-316D698EE596}" destId="{69534375-E21F-4959-9AAE-6AA62AFD61A0}" srcOrd="2" destOrd="0" parTransId="{A0EFFB2D-6D00-4422-B22C-C33A4E9E806C}" sibTransId="{1DA8E5C6-12B5-4744-B3C7-3B4DAE48E588}"/>
    <dgm:cxn modelId="{AB899517-B1C9-4BE8-A7FA-A5B511A5AA88}" type="presOf" srcId="{B6CF57F9-4383-4AC7-8D9D-A5770F6CC043}" destId="{AF627981-B720-4F6C-8DF6-49AEFA724F28}" srcOrd="0" destOrd="0" presId="urn:microsoft.com/office/officeart/2005/8/layout/radial3"/>
    <dgm:cxn modelId="{DE597948-BF3E-4E5D-BA7F-0F03EA407771}" srcId="{7F00206F-93C4-4E77-BA4E-316D698EE596}" destId="{B6CF57F9-4383-4AC7-8D9D-A5770F6CC043}" srcOrd="1" destOrd="0" parTransId="{CE73F37A-2A85-4B5F-B06E-138F6E031F61}" sibTransId="{F270B3C5-25F3-4D16-835A-61ACB0356EE7}"/>
    <dgm:cxn modelId="{86684D55-8C8C-4768-B56F-1EA361933AD4}" type="presOf" srcId="{58F8A6AD-22A4-4321-B39B-869BDFBA7AAE}" destId="{1836EDC4-43A9-4181-9478-BC14780B22E5}" srcOrd="0" destOrd="0" presId="urn:microsoft.com/office/officeart/2005/8/layout/radial3"/>
    <dgm:cxn modelId="{AB11698B-1842-470F-A6D8-2CA923A3DFCF}" type="presOf" srcId="{ABF1D1D3-DD6C-4203-8FDE-9263B519CF61}" destId="{EC81558C-8B7F-400C-8A90-1AEAE82A9DB4}" srcOrd="0" destOrd="0" presId="urn:microsoft.com/office/officeart/2005/8/layout/radial3"/>
    <dgm:cxn modelId="{965DDB94-D5FA-4A47-B1A0-A6807AB4989E}" type="presOf" srcId="{390BE21F-98E3-4B39-8218-858D1B5145D8}" destId="{DA80298A-975E-4767-84CD-2BD82E6A9A9B}" srcOrd="0" destOrd="0" presId="urn:microsoft.com/office/officeart/2005/8/layout/radial3"/>
    <dgm:cxn modelId="{0FD0C7A8-8BE9-4A24-B7C6-4590E12CA49B}" type="presOf" srcId="{7F00206F-93C4-4E77-BA4E-316D698EE596}" destId="{4755AEC2-F49E-4DC1-B561-DC622B224494}" srcOrd="0" destOrd="0" presId="urn:microsoft.com/office/officeart/2005/8/layout/radial3"/>
    <dgm:cxn modelId="{CD4A55D1-7149-4920-B7C8-622C8839B4BF}" srcId="{7F00206F-93C4-4E77-BA4E-316D698EE596}" destId="{ABF1D1D3-DD6C-4203-8FDE-9263B519CF61}" srcOrd="3" destOrd="0" parTransId="{72F534A2-1536-4D6A-94A1-7C8763448575}" sibTransId="{BF495CA5-BAB5-474A-9654-7C319D79A222}"/>
    <dgm:cxn modelId="{81C33CDA-D156-4136-BBC9-CD3D553148AD}" srcId="{390BE21F-98E3-4B39-8218-858D1B5145D8}" destId="{7F00206F-93C4-4E77-BA4E-316D698EE596}" srcOrd="0" destOrd="0" parTransId="{3BE071D0-A391-4DF0-882E-2B0BA785EBC9}" sibTransId="{CB700F4A-A46F-480F-8AA1-CA1FC20CFF5C}"/>
    <dgm:cxn modelId="{C805F0ED-C7A9-4827-9FB7-0A54B3270F86}" srcId="{7F00206F-93C4-4E77-BA4E-316D698EE596}" destId="{58F8A6AD-22A4-4321-B39B-869BDFBA7AAE}" srcOrd="0" destOrd="0" parTransId="{26BEA962-73E2-4423-8084-AC353504FCF9}" sibTransId="{C405C956-B802-4EDD-B576-3EB50737E457}"/>
    <dgm:cxn modelId="{94A9A686-1044-4CF6-8DC0-426505610C71}" type="presParOf" srcId="{DA80298A-975E-4767-84CD-2BD82E6A9A9B}" destId="{5A12B322-5FBA-4219-81F5-12791A380824}" srcOrd="0" destOrd="0" presId="urn:microsoft.com/office/officeart/2005/8/layout/radial3"/>
    <dgm:cxn modelId="{57A488DF-B582-4E07-9D87-13292D2E404A}" type="presParOf" srcId="{5A12B322-5FBA-4219-81F5-12791A380824}" destId="{4755AEC2-F49E-4DC1-B561-DC622B224494}" srcOrd="0" destOrd="0" presId="urn:microsoft.com/office/officeart/2005/8/layout/radial3"/>
    <dgm:cxn modelId="{311E3DA7-1862-441B-9ABD-8AF098DEDF82}" type="presParOf" srcId="{5A12B322-5FBA-4219-81F5-12791A380824}" destId="{1836EDC4-43A9-4181-9478-BC14780B22E5}" srcOrd="1" destOrd="0" presId="urn:microsoft.com/office/officeart/2005/8/layout/radial3"/>
    <dgm:cxn modelId="{67B64EBD-3007-43FA-8CEB-F6AC704A3AB8}" type="presParOf" srcId="{5A12B322-5FBA-4219-81F5-12791A380824}" destId="{AF627981-B720-4F6C-8DF6-49AEFA724F28}" srcOrd="2" destOrd="0" presId="urn:microsoft.com/office/officeart/2005/8/layout/radial3"/>
    <dgm:cxn modelId="{1F996280-6E1A-4B61-A721-D2F582522553}" type="presParOf" srcId="{5A12B322-5FBA-4219-81F5-12791A380824}" destId="{CD060C09-3D94-4906-831C-B84C286245A5}" srcOrd="3" destOrd="0" presId="urn:microsoft.com/office/officeart/2005/8/layout/radial3"/>
    <dgm:cxn modelId="{738D61FA-71B4-48CF-8B06-DB00696F7A64}" type="presParOf" srcId="{5A12B322-5FBA-4219-81F5-12791A380824}" destId="{EC81558C-8B7F-400C-8A90-1AEAE82A9DB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8B2797-7189-4FE9-A976-9FA9820BC01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BDD0F9-9B65-48CF-8E9B-2460744B8139}">
      <dgm:prSet custT="1"/>
      <dgm:spPr>
        <a:solidFill>
          <a:srgbClr val="00B0F0"/>
        </a:solidFill>
      </dgm:spPr>
      <dgm:t>
        <a:bodyPr/>
        <a:lstStyle/>
        <a:p>
          <a:r>
            <a:rPr lang="en-US" sz="2400" b="1" dirty="0">
              <a:latin typeface="+mn-lt"/>
              <a:ea typeface="+mn-ea"/>
              <a:cs typeface="+mn-cs"/>
            </a:rPr>
            <a:t>Expected Outcomes</a:t>
          </a:r>
          <a:endParaRPr lang="en-US" sz="2400" b="1" dirty="0">
            <a:solidFill>
              <a:schemeClr val="tx1"/>
            </a:solidFill>
          </a:endParaRPr>
        </a:p>
      </dgm:t>
    </dgm:pt>
    <dgm:pt modelId="{3D0BB12D-E8DD-43A8-8DB7-B5D53FA4FD74}" type="parTrans" cxnId="{98A1C1B1-382D-4302-8085-FD4FDE134453}">
      <dgm:prSet/>
      <dgm:spPr/>
      <dgm:t>
        <a:bodyPr/>
        <a:lstStyle/>
        <a:p>
          <a:endParaRPr lang="en-US"/>
        </a:p>
      </dgm:t>
    </dgm:pt>
    <dgm:pt modelId="{F42EBA4E-5274-46A8-980C-5528D418F51F}" type="sibTrans" cxnId="{98A1C1B1-382D-4302-8085-FD4FDE134453}">
      <dgm:prSet/>
      <dgm:spPr/>
      <dgm:t>
        <a:bodyPr/>
        <a:lstStyle/>
        <a:p>
          <a:endParaRPr lang="en-US"/>
        </a:p>
      </dgm:t>
    </dgm:pt>
    <dgm:pt modelId="{5B64B8F7-666D-4319-82EF-150A57E33AD2}" type="pres">
      <dgm:prSet presAssocID="{618B2797-7189-4FE9-A976-9FA9820BC016}" presName="CompostProcess" presStyleCnt="0">
        <dgm:presLayoutVars>
          <dgm:dir/>
          <dgm:resizeHandles val="exact"/>
        </dgm:presLayoutVars>
      </dgm:prSet>
      <dgm:spPr/>
    </dgm:pt>
    <dgm:pt modelId="{7154CBFE-2AFD-415E-96E2-43867E1B36DC}" type="pres">
      <dgm:prSet presAssocID="{618B2797-7189-4FE9-A976-9FA9820BC016}" presName="arrow" presStyleLbl="bgShp" presStyleIdx="0" presStyleCnt="1" custLinFactNeighborX="-788"/>
      <dgm:spPr>
        <a:solidFill>
          <a:srgbClr val="FF0000"/>
        </a:solidFill>
      </dgm:spPr>
    </dgm:pt>
    <dgm:pt modelId="{7D27DAC3-B437-47F8-A920-B4A885080C8B}" type="pres">
      <dgm:prSet presAssocID="{618B2797-7189-4FE9-A976-9FA9820BC016}" presName="linearProcess" presStyleCnt="0"/>
      <dgm:spPr/>
    </dgm:pt>
    <dgm:pt modelId="{B085453A-1B9A-4275-A2BA-8B7CCBD7FB4B}" type="pres">
      <dgm:prSet presAssocID="{32BDD0F9-9B65-48CF-8E9B-2460744B8139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3CAAD60B-2E14-4EDB-8B47-9D9BA9F71FDB}" type="presOf" srcId="{32BDD0F9-9B65-48CF-8E9B-2460744B8139}" destId="{B085453A-1B9A-4275-A2BA-8B7CCBD7FB4B}" srcOrd="0" destOrd="0" presId="urn:microsoft.com/office/officeart/2005/8/layout/hProcess9"/>
    <dgm:cxn modelId="{12599F61-CB64-4430-8F2C-A71DD434A8F6}" type="presOf" srcId="{618B2797-7189-4FE9-A976-9FA9820BC016}" destId="{5B64B8F7-666D-4319-82EF-150A57E33AD2}" srcOrd="0" destOrd="0" presId="urn:microsoft.com/office/officeart/2005/8/layout/hProcess9"/>
    <dgm:cxn modelId="{98A1C1B1-382D-4302-8085-FD4FDE134453}" srcId="{618B2797-7189-4FE9-A976-9FA9820BC016}" destId="{32BDD0F9-9B65-48CF-8E9B-2460744B8139}" srcOrd="0" destOrd="0" parTransId="{3D0BB12D-E8DD-43A8-8DB7-B5D53FA4FD74}" sibTransId="{F42EBA4E-5274-46A8-980C-5528D418F51F}"/>
    <dgm:cxn modelId="{31550557-8879-4FB3-B7A7-09F76CBC266A}" type="presParOf" srcId="{5B64B8F7-666D-4319-82EF-150A57E33AD2}" destId="{7154CBFE-2AFD-415E-96E2-43867E1B36DC}" srcOrd="0" destOrd="0" presId="urn:microsoft.com/office/officeart/2005/8/layout/hProcess9"/>
    <dgm:cxn modelId="{2DB1E1E4-27EC-42C9-9F3E-A2C775BD41A4}" type="presParOf" srcId="{5B64B8F7-666D-4319-82EF-150A57E33AD2}" destId="{7D27DAC3-B437-47F8-A920-B4A885080C8B}" srcOrd="1" destOrd="0" presId="urn:microsoft.com/office/officeart/2005/8/layout/hProcess9"/>
    <dgm:cxn modelId="{EF16FAFF-C749-4FDA-A5A1-2BD34DBABA50}" type="presParOf" srcId="{7D27DAC3-B437-47F8-A920-B4A885080C8B}" destId="{B085453A-1B9A-4275-A2BA-8B7CCBD7FB4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E16F8D7-CE88-49AE-A240-2370CBAFB205}" type="doc">
      <dgm:prSet loTypeId="urn:microsoft.com/office/officeart/2008/layout/PictureStrips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NG"/>
        </a:p>
      </dgm:t>
    </dgm:pt>
    <dgm:pt modelId="{F0F03D0E-638A-4D6D-9277-7EB87205D5AB}">
      <dgm:prSet custT="1"/>
      <dgm:spPr/>
      <dgm:t>
        <a:bodyPr/>
        <a:lstStyle/>
        <a:p>
          <a:r>
            <a:rPr lang="en-US" sz="2000" dirty="0"/>
            <a:t>Remove capacity constraint and onboard suppressed load</a:t>
          </a:r>
          <a:endParaRPr lang="en-NG" sz="2000" dirty="0"/>
        </a:p>
      </dgm:t>
    </dgm:pt>
    <dgm:pt modelId="{D9A742AE-2855-4115-AAA9-EAF4C95AA7FF}" type="parTrans" cxnId="{750B86D9-9860-4760-A812-6E58748AF0F6}">
      <dgm:prSet/>
      <dgm:spPr/>
      <dgm:t>
        <a:bodyPr/>
        <a:lstStyle/>
        <a:p>
          <a:endParaRPr lang="en-NG"/>
        </a:p>
      </dgm:t>
    </dgm:pt>
    <dgm:pt modelId="{C65E64E0-496A-445A-9962-07BD5865CF60}" type="sibTrans" cxnId="{750B86D9-9860-4760-A812-6E58748AF0F6}">
      <dgm:prSet/>
      <dgm:spPr/>
      <dgm:t>
        <a:bodyPr/>
        <a:lstStyle/>
        <a:p>
          <a:endParaRPr lang="en-NG"/>
        </a:p>
      </dgm:t>
    </dgm:pt>
    <dgm:pt modelId="{4C930743-E12A-41C8-A0E4-E0279311061B}">
      <dgm:prSet custT="1"/>
      <dgm:spPr/>
      <dgm:t>
        <a:bodyPr/>
        <a:lstStyle/>
        <a:p>
          <a:r>
            <a:rPr lang="en-US" sz="2000" dirty="0"/>
            <a:t>Reduce Loss Level to a single digit</a:t>
          </a:r>
          <a:endParaRPr lang="en-NG" sz="2000" dirty="0"/>
        </a:p>
      </dgm:t>
    </dgm:pt>
    <dgm:pt modelId="{BF132755-EC18-450B-88A4-98DCD7EB7765}" type="parTrans" cxnId="{8FAEF203-9E3C-4019-B525-92F34975BA56}">
      <dgm:prSet/>
      <dgm:spPr/>
      <dgm:t>
        <a:bodyPr/>
        <a:lstStyle/>
        <a:p>
          <a:endParaRPr lang="en-NG"/>
        </a:p>
      </dgm:t>
    </dgm:pt>
    <dgm:pt modelId="{4397B2FB-F60B-4ABF-A9D5-57727E75B2CF}" type="sibTrans" cxnId="{8FAEF203-9E3C-4019-B525-92F34975BA56}">
      <dgm:prSet/>
      <dgm:spPr/>
      <dgm:t>
        <a:bodyPr/>
        <a:lstStyle/>
        <a:p>
          <a:endParaRPr lang="en-NG"/>
        </a:p>
      </dgm:t>
    </dgm:pt>
    <dgm:pt modelId="{C67F96C2-BBE5-41E7-A3CA-0B4CC4EA72AA}">
      <dgm:prSet custT="1"/>
      <dgm:spPr/>
      <dgm:t>
        <a:bodyPr/>
        <a:lstStyle/>
        <a:p>
          <a:r>
            <a:rPr lang="en-US" sz="2000" dirty="0"/>
            <a:t>Revenue growth and collection efficiency</a:t>
          </a:r>
          <a:endParaRPr lang="en-NG" sz="2000" dirty="0"/>
        </a:p>
      </dgm:t>
    </dgm:pt>
    <dgm:pt modelId="{6F334104-1852-4F6A-96AF-BB5713C5E833}" type="parTrans" cxnId="{D8B53402-A8C2-419D-AAB1-8A517C857539}">
      <dgm:prSet/>
      <dgm:spPr/>
      <dgm:t>
        <a:bodyPr/>
        <a:lstStyle/>
        <a:p>
          <a:endParaRPr lang="en-NG"/>
        </a:p>
      </dgm:t>
    </dgm:pt>
    <dgm:pt modelId="{0BFEB7CA-E9A5-482E-9CF4-4C41D033034B}" type="sibTrans" cxnId="{D8B53402-A8C2-419D-AAB1-8A517C857539}">
      <dgm:prSet/>
      <dgm:spPr/>
      <dgm:t>
        <a:bodyPr/>
        <a:lstStyle/>
        <a:p>
          <a:endParaRPr lang="en-NG"/>
        </a:p>
      </dgm:t>
    </dgm:pt>
    <dgm:pt modelId="{5A568F31-FFA2-499F-8468-5046A1D5B106}">
      <dgm:prSet custT="1"/>
      <dgm:spPr/>
      <dgm:t>
        <a:bodyPr/>
        <a:lstStyle/>
        <a:p>
          <a:r>
            <a:rPr lang="en-US" sz="2000" dirty="0"/>
            <a:t>Increase economic and social opportunities</a:t>
          </a:r>
          <a:endParaRPr lang="en-NG" sz="2000" dirty="0"/>
        </a:p>
      </dgm:t>
    </dgm:pt>
    <dgm:pt modelId="{1401A0A8-2F85-4F52-9859-C567C026BE85}" type="parTrans" cxnId="{E446169E-7303-4219-BA90-DD8C11812C53}">
      <dgm:prSet/>
      <dgm:spPr/>
      <dgm:t>
        <a:bodyPr/>
        <a:lstStyle/>
        <a:p>
          <a:endParaRPr lang="en-NG"/>
        </a:p>
      </dgm:t>
    </dgm:pt>
    <dgm:pt modelId="{ABE424C9-958C-4469-956B-772190DC173F}" type="sibTrans" cxnId="{E446169E-7303-4219-BA90-DD8C11812C53}">
      <dgm:prSet/>
      <dgm:spPr/>
      <dgm:t>
        <a:bodyPr/>
        <a:lstStyle/>
        <a:p>
          <a:endParaRPr lang="en-NG"/>
        </a:p>
      </dgm:t>
    </dgm:pt>
    <dgm:pt modelId="{170C7894-9912-45F2-9D53-99DD3F9CF21B}">
      <dgm:prSet custT="1"/>
      <dgm:spPr/>
      <dgm:t>
        <a:bodyPr/>
        <a:lstStyle/>
        <a:p>
          <a:r>
            <a:rPr lang="en-US" sz="2000" dirty="0"/>
            <a:t>Customer Satisfaction (Enhanced reliability and quality Services)</a:t>
          </a:r>
          <a:endParaRPr lang="en-NG" sz="2000" dirty="0"/>
        </a:p>
      </dgm:t>
    </dgm:pt>
    <dgm:pt modelId="{312EF6AD-0E94-4D91-853E-1BA4A088F523}" type="parTrans" cxnId="{5D04884D-B4B7-4468-8BC9-0D69A06D7EF4}">
      <dgm:prSet/>
      <dgm:spPr/>
      <dgm:t>
        <a:bodyPr/>
        <a:lstStyle/>
        <a:p>
          <a:endParaRPr lang="en-NG"/>
        </a:p>
      </dgm:t>
    </dgm:pt>
    <dgm:pt modelId="{8ACB314C-F5B8-4375-929D-E025F7A8B7C0}" type="sibTrans" cxnId="{5D04884D-B4B7-4468-8BC9-0D69A06D7EF4}">
      <dgm:prSet/>
      <dgm:spPr/>
      <dgm:t>
        <a:bodyPr/>
        <a:lstStyle/>
        <a:p>
          <a:endParaRPr lang="en-NG"/>
        </a:p>
      </dgm:t>
    </dgm:pt>
    <dgm:pt modelId="{2EEC8319-7EBE-4996-93FB-C785C6956B90}" type="pres">
      <dgm:prSet presAssocID="{7E16F8D7-CE88-49AE-A240-2370CBAFB205}" presName="Name0" presStyleCnt="0">
        <dgm:presLayoutVars>
          <dgm:dir/>
          <dgm:resizeHandles val="exact"/>
        </dgm:presLayoutVars>
      </dgm:prSet>
      <dgm:spPr/>
    </dgm:pt>
    <dgm:pt modelId="{B37D2CA9-11D7-423F-BE08-A34A68BDDDAF}" type="pres">
      <dgm:prSet presAssocID="{F0F03D0E-638A-4D6D-9277-7EB87205D5AB}" presName="composite" presStyleCnt="0"/>
      <dgm:spPr/>
    </dgm:pt>
    <dgm:pt modelId="{C411C097-488C-4D50-956F-B90587808244}" type="pres">
      <dgm:prSet presAssocID="{F0F03D0E-638A-4D6D-9277-7EB87205D5AB}" presName="rect1" presStyleLbl="trAlignAcc1" presStyleIdx="0" presStyleCnt="5">
        <dgm:presLayoutVars>
          <dgm:bulletEnabled val="1"/>
        </dgm:presLayoutVars>
      </dgm:prSet>
      <dgm:spPr/>
    </dgm:pt>
    <dgm:pt modelId="{B29E1FEC-A059-409D-946D-B57EE42FB73B}" type="pres">
      <dgm:prSet presAssocID="{F0F03D0E-638A-4D6D-9277-7EB87205D5AB}" presName="rect2" presStyleLbl="fgImgPlace1" presStyleIdx="0" presStyleCnt="5"/>
      <dgm:spPr/>
    </dgm:pt>
    <dgm:pt modelId="{AB33ED7E-6597-4A13-B592-928A382C7D89}" type="pres">
      <dgm:prSet presAssocID="{C65E64E0-496A-445A-9962-07BD5865CF60}" presName="sibTrans" presStyleCnt="0"/>
      <dgm:spPr/>
    </dgm:pt>
    <dgm:pt modelId="{5E3EFC21-58F3-4D2E-8A01-0872294D2BDF}" type="pres">
      <dgm:prSet presAssocID="{4C930743-E12A-41C8-A0E4-E0279311061B}" presName="composite" presStyleCnt="0"/>
      <dgm:spPr/>
    </dgm:pt>
    <dgm:pt modelId="{7FAEAA68-4642-4EE8-8E62-DC878BDEF419}" type="pres">
      <dgm:prSet presAssocID="{4C930743-E12A-41C8-A0E4-E0279311061B}" presName="rect1" presStyleLbl="trAlignAcc1" presStyleIdx="1" presStyleCnt="5">
        <dgm:presLayoutVars>
          <dgm:bulletEnabled val="1"/>
        </dgm:presLayoutVars>
      </dgm:prSet>
      <dgm:spPr/>
    </dgm:pt>
    <dgm:pt modelId="{5EBE17E9-644B-40AF-B3B0-159494A543F9}" type="pres">
      <dgm:prSet presAssocID="{4C930743-E12A-41C8-A0E4-E0279311061B}" presName="rect2" presStyleLbl="fgImgPlace1" presStyleIdx="1" presStyleCnt="5"/>
      <dgm:spPr/>
    </dgm:pt>
    <dgm:pt modelId="{3ACBC062-C603-425A-8430-9DF0EF5B2867}" type="pres">
      <dgm:prSet presAssocID="{4397B2FB-F60B-4ABF-A9D5-57727E75B2CF}" presName="sibTrans" presStyleCnt="0"/>
      <dgm:spPr/>
    </dgm:pt>
    <dgm:pt modelId="{614F9A28-4FA5-4106-A8BC-E85CF5247029}" type="pres">
      <dgm:prSet presAssocID="{C67F96C2-BBE5-41E7-A3CA-0B4CC4EA72AA}" presName="composite" presStyleCnt="0"/>
      <dgm:spPr/>
    </dgm:pt>
    <dgm:pt modelId="{DE2812DA-C49A-48B8-8C1C-7CBC4CC18B50}" type="pres">
      <dgm:prSet presAssocID="{C67F96C2-BBE5-41E7-A3CA-0B4CC4EA72AA}" presName="rect1" presStyleLbl="trAlignAcc1" presStyleIdx="2" presStyleCnt="5">
        <dgm:presLayoutVars>
          <dgm:bulletEnabled val="1"/>
        </dgm:presLayoutVars>
      </dgm:prSet>
      <dgm:spPr/>
    </dgm:pt>
    <dgm:pt modelId="{45792016-9A64-4E91-BF29-A7E0775CCB02}" type="pres">
      <dgm:prSet presAssocID="{C67F96C2-BBE5-41E7-A3CA-0B4CC4EA72AA}" presName="rect2" presStyleLbl="fgImgPlace1" presStyleIdx="2" presStyleCnt="5"/>
      <dgm:spPr/>
    </dgm:pt>
    <dgm:pt modelId="{B5907DB4-CF8D-48D2-A753-95E9AD32EB92}" type="pres">
      <dgm:prSet presAssocID="{0BFEB7CA-E9A5-482E-9CF4-4C41D033034B}" presName="sibTrans" presStyleCnt="0"/>
      <dgm:spPr/>
    </dgm:pt>
    <dgm:pt modelId="{D79DE048-2496-4AFC-8284-1BCBA79CFE49}" type="pres">
      <dgm:prSet presAssocID="{5A568F31-FFA2-499F-8468-5046A1D5B106}" presName="composite" presStyleCnt="0"/>
      <dgm:spPr/>
    </dgm:pt>
    <dgm:pt modelId="{48A0B171-8C82-4003-8BB3-8803C0E75023}" type="pres">
      <dgm:prSet presAssocID="{5A568F31-FFA2-499F-8468-5046A1D5B106}" presName="rect1" presStyleLbl="trAlignAcc1" presStyleIdx="3" presStyleCnt="5">
        <dgm:presLayoutVars>
          <dgm:bulletEnabled val="1"/>
        </dgm:presLayoutVars>
      </dgm:prSet>
      <dgm:spPr/>
    </dgm:pt>
    <dgm:pt modelId="{83D7687C-EBB6-4974-9ADC-32B042223967}" type="pres">
      <dgm:prSet presAssocID="{5A568F31-FFA2-499F-8468-5046A1D5B106}" presName="rect2" presStyleLbl="fgImgPlace1" presStyleIdx="3" presStyleCnt="5"/>
      <dgm:spPr/>
    </dgm:pt>
    <dgm:pt modelId="{CE1D0593-57D3-46B0-96BA-7295EB794359}" type="pres">
      <dgm:prSet presAssocID="{ABE424C9-958C-4469-956B-772190DC173F}" presName="sibTrans" presStyleCnt="0"/>
      <dgm:spPr/>
    </dgm:pt>
    <dgm:pt modelId="{A76C0015-7A85-4386-828A-FD633679DBB9}" type="pres">
      <dgm:prSet presAssocID="{170C7894-9912-45F2-9D53-99DD3F9CF21B}" presName="composite" presStyleCnt="0"/>
      <dgm:spPr/>
    </dgm:pt>
    <dgm:pt modelId="{6C1E7B58-B229-4F87-91B0-80E18D953EC9}" type="pres">
      <dgm:prSet presAssocID="{170C7894-9912-45F2-9D53-99DD3F9CF21B}" presName="rect1" presStyleLbl="trAlignAcc1" presStyleIdx="4" presStyleCnt="5">
        <dgm:presLayoutVars>
          <dgm:bulletEnabled val="1"/>
        </dgm:presLayoutVars>
      </dgm:prSet>
      <dgm:spPr/>
    </dgm:pt>
    <dgm:pt modelId="{31915B66-0A53-4A3C-8964-FCF5880C8008}" type="pres">
      <dgm:prSet presAssocID="{170C7894-9912-45F2-9D53-99DD3F9CF21B}" presName="rect2" presStyleLbl="fgImgPlace1" presStyleIdx="4" presStyleCnt="5"/>
      <dgm:spPr/>
    </dgm:pt>
  </dgm:ptLst>
  <dgm:cxnLst>
    <dgm:cxn modelId="{D8B53402-A8C2-419D-AAB1-8A517C857539}" srcId="{7E16F8D7-CE88-49AE-A240-2370CBAFB205}" destId="{C67F96C2-BBE5-41E7-A3CA-0B4CC4EA72AA}" srcOrd="2" destOrd="0" parTransId="{6F334104-1852-4F6A-96AF-BB5713C5E833}" sibTransId="{0BFEB7CA-E9A5-482E-9CF4-4C41D033034B}"/>
    <dgm:cxn modelId="{8FAEF203-9E3C-4019-B525-92F34975BA56}" srcId="{7E16F8D7-CE88-49AE-A240-2370CBAFB205}" destId="{4C930743-E12A-41C8-A0E4-E0279311061B}" srcOrd="1" destOrd="0" parTransId="{BF132755-EC18-450B-88A4-98DCD7EB7765}" sibTransId="{4397B2FB-F60B-4ABF-A9D5-57727E75B2CF}"/>
    <dgm:cxn modelId="{7546C82A-E088-4782-AA59-48DBFA77BC4E}" type="presOf" srcId="{C67F96C2-BBE5-41E7-A3CA-0B4CC4EA72AA}" destId="{DE2812DA-C49A-48B8-8C1C-7CBC4CC18B50}" srcOrd="0" destOrd="0" presId="urn:microsoft.com/office/officeart/2008/layout/PictureStrips"/>
    <dgm:cxn modelId="{88ACA540-75BB-441B-9687-DAC872BB5855}" type="presOf" srcId="{4C930743-E12A-41C8-A0E4-E0279311061B}" destId="{7FAEAA68-4642-4EE8-8E62-DC878BDEF419}" srcOrd="0" destOrd="0" presId="urn:microsoft.com/office/officeart/2008/layout/PictureStrips"/>
    <dgm:cxn modelId="{5D04884D-B4B7-4468-8BC9-0D69A06D7EF4}" srcId="{7E16F8D7-CE88-49AE-A240-2370CBAFB205}" destId="{170C7894-9912-45F2-9D53-99DD3F9CF21B}" srcOrd="4" destOrd="0" parTransId="{312EF6AD-0E94-4D91-853E-1BA4A088F523}" sibTransId="{8ACB314C-F5B8-4375-929D-E025F7A8B7C0}"/>
    <dgm:cxn modelId="{351C6B81-83D5-415A-A283-857C466F75DD}" type="presOf" srcId="{170C7894-9912-45F2-9D53-99DD3F9CF21B}" destId="{6C1E7B58-B229-4F87-91B0-80E18D953EC9}" srcOrd="0" destOrd="0" presId="urn:microsoft.com/office/officeart/2008/layout/PictureStrips"/>
    <dgm:cxn modelId="{31D7378B-60D7-4532-B8AC-BF17951D1672}" type="presOf" srcId="{5A568F31-FFA2-499F-8468-5046A1D5B106}" destId="{48A0B171-8C82-4003-8BB3-8803C0E75023}" srcOrd="0" destOrd="0" presId="urn:microsoft.com/office/officeart/2008/layout/PictureStrips"/>
    <dgm:cxn modelId="{E446169E-7303-4219-BA90-DD8C11812C53}" srcId="{7E16F8D7-CE88-49AE-A240-2370CBAFB205}" destId="{5A568F31-FFA2-499F-8468-5046A1D5B106}" srcOrd="3" destOrd="0" parTransId="{1401A0A8-2F85-4F52-9859-C567C026BE85}" sibTransId="{ABE424C9-958C-4469-956B-772190DC173F}"/>
    <dgm:cxn modelId="{AE0298C2-F19F-4E0B-AF34-150E2508DC8A}" type="presOf" srcId="{F0F03D0E-638A-4D6D-9277-7EB87205D5AB}" destId="{C411C097-488C-4D50-956F-B90587808244}" srcOrd="0" destOrd="0" presId="urn:microsoft.com/office/officeart/2008/layout/PictureStrips"/>
    <dgm:cxn modelId="{B627E7C7-3345-4187-98EC-563E99A84DE0}" type="presOf" srcId="{7E16F8D7-CE88-49AE-A240-2370CBAFB205}" destId="{2EEC8319-7EBE-4996-93FB-C785C6956B90}" srcOrd="0" destOrd="0" presId="urn:microsoft.com/office/officeart/2008/layout/PictureStrips"/>
    <dgm:cxn modelId="{750B86D9-9860-4760-A812-6E58748AF0F6}" srcId="{7E16F8D7-CE88-49AE-A240-2370CBAFB205}" destId="{F0F03D0E-638A-4D6D-9277-7EB87205D5AB}" srcOrd="0" destOrd="0" parTransId="{D9A742AE-2855-4115-AAA9-EAF4C95AA7FF}" sibTransId="{C65E64E0-496A-445A-9962-07BD5865CF60}"/>
    <dgm:cxn modelId="{8D3A4C0D-D04C-4F19-9ECF-216F352261AB}" type="presParOf" srcId="{2EEC8319-7EBE-4996-93FB-C785C6956B90}" destId="{B37D2CA9-11D7-423F-BE08-A34A68BDDDAF}" srcOrd="0" destOrd="0" presId="urn:microsoft.com/office/officeart/2008/layout/PictureStrips"/>
    <dgm:cxn modelId="{FBF91280-0A89-4345-9EFE-76F2F5BA6C6A}" type="presParOf" srcId="{B37D2CA9-11D7-423F-BE08-A34A68BDDDAF}" destId="{C411C097-488C-4D50-956F-B90587808244}" srcOrd="0" destOrd="0" presId="urn:microsoft.com/office/officeart/2008/layout/PictureStrips"/>
    <dgm:cxn modelId="{4CB070E3-48DD-4C25-9793-2BDF5DDF7C92}" type="presParOf" srcId="{B37D2CA9-11D7-423F-BE08-A34A68BDDDAF}" destId="{B29E1FEC-A059-409D-946D-B57EE42FB73B}" srcOrd="1" destOrd="0" presId="urn:microsoft.com/office/officeart/2008/layout/PictureStrips"/>
    <dgm:cxn modelId="{87CBFDED-7D6A-49FC-A4FF-E272E17B45F0}" type="presParOf" srcId="{2EEC8319-7EBE-4996-93FB-C785C6956B90}" destId="{AB33ED7E-6597-4A13-B592-928A382C7D89}" srcOrd="1" destOrd="0" presId="urn:microsoft.com/office/officeart/2008/layout/PictureStrips"/>
    <dgm:cxn modelId="{E9D3A5DE-A1D9-4210-80E7-1B7186F9C667}" type="presParOf" srcId="{2EEC8319-7EBE-4996-93FB-C785C6956B90}" destId="{5E3EFC21-58F3-4D2E-8A01-0872294D2BDF}" srcOrd="2" destOrd="0" presId="urn:microsoft.com/office/officeart/2008/layout/PictureStrips"/>
    <dgm:cxn modelId="{EEC9B5D2-0EAE-4806-9292-8BFB574991F7}" type="presParOf" srcId="{5E3EFC21-58F3-4D2E-8A01-0872294D2BDF}" destId="{7FAEAA68-4642-4EE8-8E62-DC878BDEF419}" srcOrd="0" destOrd="0" presId="urn:microsoft.com/office/officeart/2008/layout/PictureStrips"/>
    <dgm:cxn modelId="{E6B63A4F-0148-4311-8D72-9440521E365D}" type="presParOf" srcId="{5E3EFC21-58F3-4D2E-8A01-0872294D2BDF}" destId="{5EBE17E9-644B-40AF-B3B0-159494A543F9}" srcOrd="1" destOrd="0" presId="urn:microsoft.com/office/officeart/2008/layout/PictureStrips"/>
    <dgm:cxn modelId="{05E281BD-2418-4EA5-A1C8-359A1C6D689D}" type="presParOf" srcId="{2EEC8319-7EBE-4996-93FB-C785C6956B90}" destId="{3ACBC062-C603-425A-8430-9DF0EF5B2867}" srcOrd="3" destOrd="0" presId="urn:microsoft.com/office/officeart/2008/layout/PictureStrips"/>
    <dgm:cxn modelId="{4CF68F74-7DA9-4B6D-9FBB-84AF30722255}" type="presParOf" srcId="{2EEC8319-7EBE-4996-93FB-C785C6956B90}" destId="{614F9A28-4FA5-4106-A8BC-E85CF5247029}" srcOrd="4" destOrd="0" presId="urn:microsoft.com/office/officeart/2008/layout/PictureStrips"/>
    <dgm:cxn modelId="{FEEB9631-E9A0-46F8-9EB3-36D5B8966F77}" type="presParOf" srcId="{614F9A28-4FA5-4106-A8BC-E85CF5247029}" destId="{DE2812DA-C49A-48B8-8C1C-7CBC4CC18B50}" srcOrd="0" destOrd="0" presId="urn:microsoft.com/office/officeart/2008/layout/PictureStrips"/>
    <dgm:cxn modelId="{B651E8B8-F41F-42E4-84CB-74D16BC749C8}" type="presParOf" srcId="{614F9A28-4FA5-4106-A8BC-E85CF5247029}" destId="{45792016-9A64-4E91-BF29-A7E0775CCB02}" srcOrd="1" destOrd="0" presId="urn:microsoft.com/office/officeart/2008/layout/PictureStrips"/>
    <dgm:cxn modelId="{60B86445-CA8D-4982-8327-7F29B50A90BF}" type="presParOf" srcId="{2EEC8319-7EBE-4996-93FB-C785C6956B90}" destId="{B5907DB4-CF8D-48D2-A753-95E9AD32EB92}" srcOrd="5" destOrd="0" presId="urn:microsoft.com/office/officeart/2008/layout/PictureStrips"/>
    <dgm:cxn modelId="{FC0250EF-E538-4AF7-B428-E53CFCE4B933}" type="presParOf" srcId="{2EEC8319-7EBE-4996-93FB-C785C6956B90}" destId="{D79DE048-2496-4AFC-8284-1BCBA79CFE49}" srcOrd="6" destOrd="0" presId="urn:microsoft.com/office/officeart/2008/layout/PictureStrips"/>
    <dgm:cxn modelId="{911BC1DC-5522-4952-9A53-DDC2FE8A0DBE}" type="presParOf" srcId="{D79DE048-2496-4AFC-8284-1BCBA79CFE49}" destId="{48A0B171-8C82-4003-8BB3-8803C0E75023}" srcOrd="0" destOrd="0" presId="urn:microsoft.com/office/officeart/2008/layout/PictureStrips"/>
    <dgm:cxn modelId="{03B36224-4355-4B86-8EC0-51E7F46E64BA}" type="presParOf" srcId="{D79DE048-2496-4AFC-8284-1BCBA79CFE49}" destId="{83D7687C-EBB6-4974-9ADC-32B042223967}" srcOrd="1" destOrd="0" presId="urn:microsoft.com/office/officeart/2008/layout/PictureStrips"/>
    <dgm:cxn modelId="{5C82D679-BF5B-4AF9-943E-009665255C42}" type="presParOf" srcId="{2EEC8319-7EBE-4996-93FB-C785C6956B90}" destId="{CE1D0593-57D3-46B0-96BA-7295EB794359}" srcOrd="7" destOrd="0" presId="urn:microsoft.com/office/officeart/2008/layout/PictureStrips"/>
    <dgm:cxn modelId="{A524419A-4E0F-4972-8BD9-18E01CD0BF48}" type="presParOf" srcId="{2EEC8319-7EBE-4996-93FB-C785C6956B90}" destId="{A76C0015-7A85-4386-828A-FD633679DBB9}" srcOrd="8" destOrd="0" presId="urn:microsoft.com/office/officeart/2008/layout/PictureStrips"/>
    <dgm:cxn modelId="{C6600E8C-1C54-482F-8DFF-453BCC53EE74}" type="presParOf" srcId="{A76C0015-7A85-4386-828A-FD633679DBB9}" destId="{6C1E7B58-B229-4F87-91B0-80E18D953EC9}" srcOrd="0" destOrd="0" presId="urn:microsoft.com/office/officeart/2008/layout/PictureStrips"/>
    <dgm:cxn modelId="{447C16F4-B6D6-46E5-87CC-25792044C552}" type="presParOf" srcId="{A76C0015-7A85-4386-828A-FD633679DBB9}" destId="{31915B66-0A53-4A3C-8964-FCF5880C800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9250E52-3381-41B1-BF74-B174B093E4E5}" type="doc">
      <dgm:prSet loTypeId="urn:microsoft.com/office/officeart/2005/8/layout/hList7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FF9F7764-F147-4A88-A44A-2665E066F9CA}">
      <dgm:prSet phldrT="[Text]"/>
      <dgm:spPr/>
      <dgm:t>
        <a:bodyPr/>
        <a:lstStyle/>
        <a:p>
          <a:r>
            <a:rPr lang="en-US" dirty="0"/>
            <a:t>Project Bankability</a:t>
          </a:r>
          <a:endParaRPr lang="en-NG" dirty="0"/>
        </a:p>
      </dgm:t>
    </dgm:pt>
    <dgm:pt modelId="{A54DD774-A159-4747-9A47-EE1E94B2F84A}" type="parTrans" cxnId="{7C1E4885-5155-428D-B279-ABB5FCE9CAD1}">
      <dgm:prSet/>
      <dgm:spPr/>
      <dgm:t>
        <a:bodyPr/>
        <a:lstStyle/>
        <a:p>
          <a:endParaRPr lang="en-NG"/>
        </a:p>
      </dgm:t>
    </dgm:pt>
    <dgm:pt modelId="{84530371-8D88-4A9E-966D-51CCDE073076}" type="sibTrans" cxnId="{7C1E4885-5155-428D-B279-ABB5FCE9CAD1}">
      <dgm:prSet/>
      <dgm:spPr/>
      <dgm:t>
        <a:bodyPr/>
        <a:lstStyle/>
        <a:p>
          <a:endParaRPr lang="en-NG"/>
        </a:p>
      </dgm:t>
    </dgm:pt>
    <dgm:pt modelId="{259BD009-B86B-48A3-AEB7-36C1C47AB65F}">
      <dgm:prSet phldrT="[Text]"/>
      <dgm:spPr/>
      <dgm:t>
        <a:bodyPr/>
        <a:lstStyle/>
        <a:p>
          <a:r>
            <a:rPr lang="en-US" dirty="0"/>
            <a:t>Unhealth Environment (Poor governance)</a:t>
          </a:r>
          <a:endParaRPr lang="en-NG" dirty="0"/>
        </a:p>
      </dgm:t>
    </dgm:pt>
    <dgm:pt modelId="{053D8AB2-C488-4565-B070-B134195CC50E}" type="parTrans" cxnId="{FA88F05E-88FF-46B2-B743-BC201C4F2DE9}">
      <dgm:prSet/>
      <dgm:spPr/>
      <dgm:t>
        <a:bodyPr/>
        <a:lstStyle/>
        <a:p>
          <a:endParaRPr lang="en-NG"/>
        </a:p>
      </dgm:t>
    </dgm:pt>
    <dgm:pt modelId="{EBAC88C0-AB15-4C73-B0CB-1B3A3F011165}" type="sibTrans" cxnId="{FA88F05E-88FF-46B2-B743-BC201C4F2DE9}">
      <dgm:prSet/>
      <dgm:spPr/>
      <dgm:t>
        <a:bodyPr/>
        <a:lstStyle/>
        <a:p>
          <a:endParaRPr lang="en-NG"/>
        </a:p>
      </dgm:t>
    </dgm:pt>
    <dgm:pt modelId="{90CA56A6-6559-45A2-B410-D6792202158D}">
      <dgm:prSet phldrT="[Text]"/>
      <dgm:spPr>
        <a:solidFill>
          <a:srgbClr val="FF0000"/>
        </a:solidFill>
      </dgm:spPr>
      <dgm:t>
        <a:bodyPr/>
        <a:lstStyle/>
        <a:p>
          <a:r>
            <a:rPr lang="en-US"/>
            <a:t>Insecurity</a:t>
          </a:r>
          <a:endParaRPr lang="en-NG" dirty="0"/>
        </a:p>
      </dgm:t>
    </dgm:pt>
    <dgm:pt modelId="{0D83505B-F01F-456C-8A7C-9CD740FFB90E}" type="parTrans" cxnId="{5B4A131E-B3F4-413F-94C8-11A49A1DAC94}">
      <dgm:prSet/>
      <dgm:spPr/>
      <dgm:t>
        <a:bodyPr/>
        <a:lstStyle/>
        <a:p>
          <a:endParaRPr lang="en-NG"/>
        </a:p>
      </dgm:t>
    </dgm:pt>
    <dgm:pt modelId="{B08683CE-B019-45A6-BEE3-E9FB6E1A99F8}" type="sibTrans" cxnId="{5B4A131E-B3F4-413F-94C8-11A49A1DAC94}">
      <dgm:prSet/>
      <dgm:spPr/>
      <dgm:t>
        <a:bodyPr/>
        <a:lstStyle/>
        <a:p>
          <a:endParaRPr lang="en-NG"/>
        </a:p>
      </dgm:t>
    </dgm:pt>
    <dgm:pt modelId="{1350AB7F-85BD-4E70-A029-9B7B25319443}">
      <dgm:prSet phldrT="[Text]"/>
      <dgm:spPr/>
      <dgm:t>
        <a:bodyPr/>
        <a:lstStyle/>
        <a:p>
          <a:r>
            <a:rPr lang="en-US" dirty="0"/>
            <a:t> Uncertainties</a:t>
          </a:r>
          <a:endParaRPr lang="en-NG" dirty="0"/>
        </a:p>
      </dgm:t>
    </dgm:pt>
    <dgm:pt modelId="{D93F9655-3C44-49E5-AF23-2BCC2C26426D}" type="sibTrans" cxnId="{AD571F60-EF42-43FF-83AB-065B52772457}">
      <dgm:prSet/>
      <dgm:spPr/>
      <dgm:t>
        <a:bodyPr/>
        <a:lstStyle/>
        <a:p>
          <a:endParaRPr lang="en-NG"/>
        </a:p>
      </dgm:t>
    </dgm:pt>
    <dgm:pt modelId="{6AAB5E6C-9333-426D-8DCB-7A1FF5C3927E}" type="parTrans" cxnId="{AD571F60-EF42-43FF-83AB-065B52772457}">
      <dgm:prSet/>
      <dgm:spPr/>
      <dgm:t>
        <a:bodyPr/>
        <a:lstStyle/>
        <a:p>
          <a:endParaRPr lang="en-NG"/>
        </a:p>
      </dgm:t>
    </dgm:pt>
    <dgm:pt modelId="{04E8D8AE-7368-491A-8E38-52A04738D349}" type="pres">
      <dgm:prSet presAssocID="{C9250E52-3381-41B1-BF74-B174B093E4E5}" presName="Name0" presStyleCnt="0">
        <dgm:presLayoutVars>
          <dgm:dir/>
          <dgm:resizeHandles val="exact"/>
        </dgm:presLayoutVars>
      </dgm:prSet>
      <dgm:spPr/>
    </dgm:pt>
    <dgm:pt modelId="{DB5FC365-6FBD-4744-9D53-2E4A53DCC03F}" type="pres">
      <dgm:prSet presAssocID="{C9250E52-3381-41B1-BF74-B174B093E4E5}" presName="fgShape" presStyleLbl="fgShp" presStyleIdx="0" presStyleCnt="1" custLinFactNeighborX="230" custLinFactNeighborY="948"/>
      <dgm:spPr/>
    </dgm:pt>
    <dgm:pt modelId="{E712B9DA-F790-441B-B3EA-E70232121CF1}" type="pres">
      <dgm:prSet presAssocID="{C9250E52-3381-41B1-BF74-B174B093E4E5}" presName="linComp" presStyleCnt="0"/>
      <dgm:spPr/>
    </dgm:pt>
    <dgm:pt modelId="{460DB8B8-4BA6-4EAC-9ED6-9EA49EB8FBFD}" type="pres">
      <dgm:prSet presAssocID="{FF9F7764-F147-4A88-A44A-2665E066F9CA}" presName="compNode" presStyleCnt="0"/>
      <dgm:spPr/>
    </dgm:pt>
    <dgm:pt modelId="{75521303-F11B-4F19-B622-DABDD926CBAD}" type="pres">
      <dgm:prSet presAssocID="{FF9F7764-F147-4A88-A44A-2665E066F9CA}" presName="bkgdShape" presStyleLbl="node1" presStyleIdx="0" presStyleCnt="4"/>
      <dgm:spPr/>
    </dgm:pt>
    <dgm:pt modelId="{32D1DD45-13FE-482F-931E-8038CA7650AC}" type="pres">
      <dgm:prSet presAssocID="{FF9F7764-F147-4A88-A44A-2665E066F9CA}" presName="nodeTx" presStyleLbl="node1" presStyleIdx="0" presStyleCnt="4">
        <dgm:presLayoutVars>
          <dgm:bulletEnabled val="1"/>
        </dgm:presLayoutVars>
      </dgm:prSet>
      <dgm:spPr/>
    </dgm:pt>
    <dgm:pt modelId="{21107B9D-69EB-4514-A06B-A9207B9322FF}" type="pres">
      <dgm:prSet presAssocID="{FF9F7764-F147-4A88-A44A-2665E066F9CA}" presName="invisiNode" presStyleLbl="node1" presStyleIdx="0" presStyleCnt="4"/>
      <dgm:spPr/>
    </dgm:pt>
    <dgm:pt modelId="{CAF43329-BFD7-4158-A18D-38993C9C6DAF}" type="pres">
      <dgm:prSet presAssocID="{FF9F7764-F147-4A88-A44A-2665E066F9CA}" presName="imagNode" presStyleLbl="fgImgPlace1" presStyleIdx="0" presStyleCnt="4"/>
      <dgm:spPr/>
    </dgm:pt>
    <dgm:pt modelId="{34B0000E-BFBE-49A1-905C-07ECEF95F463}" type="pres">
      <dgm:prSet presAssocID="{84530371-8D88-4A9E-966D-51CCDE073076}" presName="sibTrans" presStyleLbl="sibTrans2D1" presStyleIdx="0" presStyleCnt="0"/>
      <dgm:spPr/>
    </dgm:pt>
    <dgm:pt modelId="{8CADA0F7-3E24-4EC1-A795-C91943C19933}" type="pres">
      <dgm:prSet presAssocID="{259BD009-B86B-48A3-AEB7-36C1C47AB65F}" presName="compNode" presStyleCnt="0"/>
      <dgm:spPr/>
    </dgm:pt>
    <dgm:pt modelId="{F262AE94-B3FA-42BE-BF47-2DE47F851776}" type="pres">
      <dgm:prSet presAssocID="{259BD009-B86B-48A3-AEB7-36C1C47AB65F}" presName="bkgdShape" presStyleLbl="node1" presStyleIdx="1" presStyleCnt="4"/>
      <dgm:spPr/>
    </dgm:pt>
    <dgm:pt modelId="{6177E32D-BE2C-4135-A5F1-AFC918FE61B2}" type="pres">
      <dgm:prSet presAssocID="{259BD009-B86B-48A3-AEB7-36C1C47AB65F}" presName="nodeTx" presStyleLbl="node1" presStyleIdx="1" presStyleCnt="4">
        <dgm:presLayoutVars>
          <dgm:bulletEnabled val="1"/>
        </dgm:presLayoutVars>
      </dgm:prSet>
      <dgm:spPr/>
    </dgm:pt>
    <dgm:pt modelId="{4D85E8C6-A3F9-40A9-BACA-BE3574F2A0F4}" type="pres">
      <dgm:prSet presAssocID="{259BD009-B86B-48A3-AEB7-36C1C47AB65F}" presName="invisiNode" presStyleLbl="node1" presStyleIdx="1" presStyleCnt="4"/>
      <dgm:spPr/>
    </dgm:pt>
    <dgm:pt modelId="{11C589EC-817D-46A2-B83A-D81CB4BEC0BB}" type="pres">
      <dgm:prSet presAssocID="{259BD009-B86B-48A3-AEB7-36C1C47AB65F}" presName="imagNode" presStyleLbl="fgImgPlace1" presStyleIdx="1" presStyleCnt="4"/>
      <dgm:spPr/>
    </dgm:pt>
    <dgm:pt modelId="{C99B0043-1BB2-40BE-AAFC-1C9869305C60}" type="pres">
      <dgm:prSet presAssocID="{EBAC88C0-AB15-4C73-B0CB-1B3A3F011165}" presName="sibTrans" presStyleLbl="sibTrans2D1" presStyleIdx="0" presStyleCnt="0"/>
      <dgm:spPr/>
    </dgm:pt>
    <dgm:pt modelId="{C1B1EB62-895B-41FB-AC6E-C35DA135F760}" type="pres">
      <dgm:prSet presAssocID="{1350AB7F-85BD-4E70-A029-9B7B25319443}" presName="compNode" presStyleCnt="0"/>
      <dgm:spPr/>
    </dgm:pt>
    <dgm:pt modelId="{8C7398A6-7747-4039-9C46-2C7C4A057795}" type="pres">
      <dgm:prSet presAssocID="{1350AB7F-85BD-4E70-A029-9B7B25319443}" presName="bkgdShape" presStyleLbl="node1" presStyleIdx="2" presStyleCnt="4"/>
      <dgm:spPr/>
    </dgm:pt>
    <dgm:pt modelId="{751CD309-C714-4CB1-8DFA-76DC2DE1580C}" type="pres">
      <dgm:prSet presAssocID="{1350AB7F-85BD-4E70-A029-9B7B25319443}" presName="nodeTx" presStyleLbl="node1" presStyleIdx="2" presStyleCnt="4">
        <dgm:presLayoutVars>
          <dgm:bulletEnabled val="1"/>
        </dgm:presLayoutVars>
      </dgm:prSet>
      <dgm:spPr/>
    </dgm:pt>
    <dgm:pt modelId="{BE59F1C6-11A8-4285-B885-E34474E34356}" type="pres">
      <dgm:prSet presAssocID="{1350AB7F-85BD-4E70-A029-9B7B25319443}" presName="invisiNode" presStyleLbl="node1" presStyleIdx="2" presStyleCnt="4"/>
      <dgm:spPr/>
    </dgm:pt>
    <dgm:pt modelId="{2DF03347-BB44-4505-BC86-62A3BF085D0E}" type="pres">
      <dgm:prSet presAssocID="{1350AB7F-85BD-4E70-A029-9B7B25319443}" presName="imagNode" presStyleLbl="fgImgPlace1" presStyleIdx="2" presStyleCnt="4"/>
      <dgm:spPr/>
    </dgm:pt>
    <dgm:pt modelId="{97559D08-2AF7-4209-B402-F21A499A1B49}" type="pres">
      <dgm:prSet presAssocID="{D93F9655-3C44-49E5-AF23-2BCC2C26426D}" presName="sibTrans" presStyleLbl="sibTrans2D1" presStyleIdx="0" presStyleCnt="0"/>
      <dgm:spPr/>
    </dgm:pt>
    <dgm:pt modelId="{2C9CFCF1-3FDC-46B5-B9ED-064F914C164B}" type="pres">
      <dgm:prSet presAssocID="{90CA56A6-6559-45A2-B410-D6792202158D}" presName="compNode" presStyleCnt="0"/>
      <dgm:spPr/>
    </dgm:pt>
    <dgm:pt modelId="{331D3A61-1C3D-46E8-8E6B-2FF4C1B87A59}" type="pres">
      <dgm:prSet presAssocID="{90CA56A6-6559-45A2-B410-D6792202158D}" presName="bkgdShape" presStyleLbl="node1" presStyleIdx="3" presStyleCnt="4"/>
      <dgm:spPr/>
    </dgm:pt>
    <dgm:pt modelId="{F3CE3ED3-FBE3-45D9-8113-31CCA070F488}" type="pres">
      <dgm:prSet presAssocID="{90CA56A6-6559-45A2-B410-D6792202158D}" presName="nodeTx" presStyleLbl="node1" presStyleIdx="3" presStyleCnt="4">
        <dgm:presLayoutVars>
          <dgm:bulletEnabled val="1"/>
        </dgm:presLayoutVars>
      </dgm:prSet>
      <dgm:spPr/>
    </dgm:pt>
    <dgm:pt modelId="{56C24F14-403E-4BC4-BB75-0D08735BA415}" type="pres">
      <dgm:prSet presAssocID="{90CA56A6-6559-45A2-B410-D6792202158D}" presName="invisiNode" presStyleLbl="node1" presStyleIdx="3" presStyleCnt="4"/>
      <dgm:spPr/>
    </dgm:pt>
    <dgm:pt modelId="{A2ABC6DB-BB36-4610-A7A2-E6349705AC0D}" type="pres">
      <dgm:prSet presAssocID="{90CA56A6-6559-45A2-B410-D6792202158D}" presName="imagNode" presStyleLbl="fgImgPlace1" presStyleIdx="3" presStyleCnt="4"/>
      <dgm:spPr/>
    </dgm:pt>
  </dgm:ptLst>
  <dgm:cxnLst>
    <dgm:cxn modelId="{5B4A131E-B3F4-413F-94C8-11A49A1DAC94}" srcId="{C9250E52-3381-41B1-BF74-B174B093E4E5}" destId="{90CA56A6-6559-45A2-B410-D6792202158D}" srcOrd="3" destOrd="0" parTransId="{0D83505B-F01F-456C-8A7C-9CD740FFB90E}" sibTransId="{B08683CE-B019-45A6-BEE3-E9FB6E1A99F8}"/>
    <dgm:cxn modelId="{7894A329-F567-4A68-8452-B48AC24C3563}" type="presOf" srcId="{1350AB7F-85BD-4E70-A029-9B7B25319443}" destId="{8C7398A6-7747-4039-9C46-2C7C4A057795}" srcOrd="0" destOrd="0" presId="urn:microsoft.com/office/officeart/2005/8/layout/hList7"/>
    <dgm:cxn modelId="{33CC6639-97A2-4615-B27A-D4EEEB54BCD2}" type="presOf" srcId="{1350AB7F-85BD-4E70-A029-9B7B25319443}" destId="{751CD309-C714-4CB1-8DFA-76DC2DE1580C}" srcOrd="1" destOrd="0" presId="urn:microsoft.com/office/officeart/2005/8/layout/hList7"/>
    <dgm:cxn modelId="{FA88F05E-88FF-46B2-B743-BC201C4F2DE9}" srcId="{C9250E52-3381-41B1-BF74-B174B093E4E5}" destId="{259BD009-B86B-48A3-AEB7-36C1C47AB65F}" srcOrd="1" destOrd="0" parTransId="{053D8AB2-C488-4565-B070-B134195CC50E}" sibTransId="{EBAC88C0-AB15-4C73-B0CB-1B3A3F011165}"/>
    <dgm:cxn modelId="{AD571F60-EF42-43FF-83AB-065B52772457}" srcId="{C9250E52-3381-41B1-BF74-B174B093E4E5}" destId="{1350AB7F-85BD-4E70-A029-9B7B25319443}" srcOrd="2" destOrd="0" parTransId="{6AAB5E6C-9333-426D-8DCB-7A1FF5C3927E}" sibTransId="{D93F9655-3C44-49E5-AF23-2BCC2C26426D}"/>
    <dgm:cxn modelId="{59C66D42-15DB-4123-AA9C-65DAC5EA07F9}" type="presOf" srcId="{84530371-8D88-4A9E-966D-51CCDE073076}" destId="{34B0000E-BFBE-49A1-905C-07ECEF95F463}" srcOrd="0" destOrd="0" presId="urn:microsoft.com/office/officeart/2005/8/layout/hList7"/>
    <dgm:cxn modelId="{C365A753-620A-4E84-919D-7FACBFBC9F0B}" type="presOf" srcId="{C9250E52-3381-41B1-BF74-B174B093E4E5}" destId="{04E8D8AE-7368-491A-8E38-52A04738D349}" srcOrd="0" destOrd="0" presId="urn:microsoft.com/office/officeart/2005/8/layout/hList7"/>
    <dgm:cxn modelId="{5E7B2276-DC7B-413E-B64B-4F4C6CE8EAD2}" type="presOf" srcId="{259BD009-B86B-48A3-AEB7-36C1C47AB65F}" destId="{F262AE94-B3FA-42BE-BF47-2DE47F851776}" srcOrd="0" destOrd="0" presId="urn:microsoft.com/office/officeart/2005/8/layout/hList7"/>
    <dgm:cxn modelId="{BBF1DF76-D928-4A6B-BF2E-BC59578CF55F}" type="presOf" srcId="{D93F9655-3C44-49E5-AF23-2BCC2C26426D}" destId="{97559D08-2AF7-4209-B402-F21A499A1B49}" srcOrd="0" destOrd="0" presId="urn:microsoft.com/office/officeart/2005/8/layout/hList7"/>
    <dgm:cxn modelId="{34917E83-0B67-47E9-AA31-B449E2315FCA}" type="presOf" srcId="{259BD009-B86B-48A3-AEB7-36C1C47AB65F}" destId="{6177E32D-BE2C-4135-A5F1-AFC918FE61B2}" srcOrd="1" destOrd="0" presId="urn:microsoft.com/office/officeart/2005/8/layout/hList7"/>
    <dgm:cxn modelId="{7C1E4885-5155-428D-B279-ABB5FCE9CAD1}" srcId="{C9250E52-3381-41B1-BF74-B174B093E4E5}" destId="{FF9F7764-F147-4A88-A44A-2665E066F9CA}" srcOrd="0" destOrd="0" parTransId="{A54DD774-A159-4747-9A47-EE1E94B2F84A}" sibTransId="{84530371-8D88-4A9E-966D-51CCDE073076}"/>
    <dgm:cxn modelId="{B9389A89-181B-47DC-BE67-A048CE63C6F5}" type="presOf" srcId="{90CA56A6-6559-45A2-B410-D6792202158D}" destId="{F3CE3ED3-FBE3-45D9-8113-31CCA070F488}" srcOrd="1" destOrd="0" presId="urn:microsoft.com/office/officeart/2005/8/layout/hList7"/>
    <dgm:cxn modelId="{75B0CE9B-459E-41BB-9727-164D36ED4FD6}" type="presOf" srcId="{EBAC88C0-AB15-4C73-B0CB-1B3A3F011165}" destId="{C99B0043-1BB2-40BE-AAFC-1C9869305C60}" srcOrd="0" destOrd="0" presId="urn:microsoft.com/office/officeart/2005/8/layout/hList7"/>
    <dgm:cxn modelId="{B7C396B1-B7BE-4387-9B0D-3B0AF616EB12}" type="presOf" srcId="{90CA56A6-6559-45A2-B410-D6792202158D}" destId="{331D3A61-1C3D-46E8-8E6B-2FF4C1B87A59}" srcOrd="0" destOrd="0" presId="urn:microsoft.com/office/officeart/2005/8/layout/hList7"/>
    <dgm:cxn modelId="{F1E193BC-D3BF-45CA-B0BD-AD43BB516E61}" type="presOf" srcId="{FF9F7764-F147-4A88-A44A-2665E066F9CA}" destId="{75521303-F11B-4F19-B622-DABDD926CBAD}" srcOrd="0" destOrd="0" presId="urn:microsoft.com/office/officeart/2005/8/layout/hList7"/>
    <dgm:cxn modelId="{8A9F81CC-5CB9-4244-B7BF-6FB08958684A}" type="presOf" srcId="{FF9F7764-F147-4A88-A44A-2665E066F9CA}" destId="{32D1DD45-13FE-482F-931E-8038CA7650AC}" srcOrd="1" destOrd="0" presId="urn:microsoft.com/office/officeart/2005/8/layout/hList7"/>
    <dgm:cxn modelId="{20635A13-A01A-45DE-BE3F-54830B10E2E9}" type="presParOf" srcId="{04E8D8AE-7368-491A-8E38-52A04738D349}" destId="{DB5FC365-6FBD-4744-9D53-2E4A53DCC03F}" srcOrd="0" destOrd="0" presId="urn:microsoft.com/office/officeart/2005/8/layout/hList7"/>
    <dgm:cxn modelId="{89E091AA-E938-4ED8-92CD-28434569D682}" type="presParOf" srcId="{04E8D8AE-7368-491A-8E38-52A04738D349}" destId="{E712B9DA-F790-441B-B3EA-E70232121CF1}" srcOrd="1" destOrd="0" presId="urn:microsoft.com/office/officeart/2005/8/layout/hList7"/>
    <dgm:cxn modelId="{0C539EDD-26B8-45BE-80A2-571903283B46}" type="presParOf" srcId="{E712B9DA-F790-441B-B3EA-E70232121CF1}" destId="{460DB8B8-4BA6-4EAC-9ED6-9EA49EB8FBFD}" srcOrd="0" destOrd="0" presId="urn:microsoft.com/office/officeart/2005/8/layout/hList7"/>
    <dgm:cxn modelId="{0F582190-A178-407D-98BA-B274C172F7FF}" type="presParOf" srcId="{460DB8B8-4BA6-4EAC-9ED6-9EA49EB8FBFD}" destId="{75521303-F11B-4F19-B622-DABDD926CBAD}" srcOrd="0" destOrd="0" presId="urn:microsoft.com/office/officeart/2005/8/layout/hList7"/>
    <dgm:cxn modelId="{FE86CC60-94F6-435E-9501-E335214C4E0D}" type="presParOf" srcId="{460DB8B8-4BA6-4EAC-9ED6-9EA49EB8FBFD}" destId="{32D1DD45-13FE-482F-931E-8038CA7650AC}" srcOrd="1" destOrd="0" presId="urn:microsoft.com/office/officeart/2005/8/layout/hList7"/>
    <dgm:cxn modelId="{1073C432-1BF7-418E-8099-7AF15E2B0B1D}" type="presParOf" srcId="{460DB8B8-4BA6-4EAC-9ED6-9EA49EB8FBFD}" destId="{21107B9D-69EB-4514-A06B-A9207B9322FF}" srcOrd="2" destOrd="0" presId="urn:microsoft.com/office/officeart/2005/8/layout/hList7"/>
    <dgm:cxn modelId="{18F2F1AC-DB6F-4DAE-944C-D23CB98E40EA}" type="presParOf" srcId="{460DB8B8-4BA6-4EAC-9ED6-9EA49EB8FBFD}" destId="{CAF43329-BFD7-4158-A18D-38993C9C6DAF}" srcOrd="3" destOrd="0" presId="urn:microsoft.com/office/officeart/2005/8/layout/hList7"/>
    <dgm:cxn modelId="{DAC81F3F-0819-4244-A724-A1AE8FDA8B32}" type="presParOf" srcId="{E712B9DA-F790-441B-B3EA-E70232121CF1}" destId="{34B0000E-BFBE-49A1-905C-07ECEF95F463}" srcOrd="1" destOrd="0" presId="urn:microsoft.com/office/officeart/2005/8/layout/hList7"/>
    <dgm:cxn modelId="{247DBEA2-D359-4298-974B-A3A7E0A6CB61}" type="presParOf" srcId="{E712B9DA-F790-441B-B3EA-E70232121CF1}" destId="{8CADA0F7-3E24-4EC1-A795-C91943C19933}" srcOrd="2" destOrd="0" presId="urn:microsoft.com/office/officeart/2005/8/layout/hList7"/>
    <dgm:cxn modelId="{ECDC3ED8-ADE2-41C5-93F7-80E95D0AED63}" type="presParOf" srcId="{8CADA0F7-3E24-4EC1-A795-C91943C19933}" destId="{F262AE94-B3FA-42BE-BF47-2DE47F851776}" srcOrd="0" destOrd="0" presId="urn:microsoft.com/office/officeart/2005/8/layout/hList7"/>
    <dgm:cxn modelId="{23E92B12-63A2-41BD-B208-28DFEDB36D93}" type="presParOf" srcId="{8CADA0F7-3E24-4EC1-A795-C91943C19933}" destId="{6177E32D-BE2C-4135-A5F1-AFC918FE61B2}" srcOrd="1" destOrd="0" presId="urn:microsoft.com/office/officeart/2005/8/layout/hList7"/>
    <dgm:cxn modelId="{2A76D34A-AA74-4D17-A6EF-14E2F7D9E2F1}" type="presParOf" srcId="{8CADA0F7-3E24-4EC1-A795-C91943C19933}" destId="{4D85E8C6-A3F9-40A9-BACA-BE3574F2A0F4}" srcOrd="2" destOrd="0" presId="urn:microsoft.com/office/officeart/2005/8/layout/hList7"/>
    <dgm:cxn modelId="{84529FD7-3A13-4D70-B23F-3BB992A2D6EB}" type="presParOf" srcId="{8CADA0F7-3E24-4EC1-A795-C91943C19933}" destId="{11C589EC-817D-46A2-B83A-D81CB4BEC0BB}" srcOrd="3" destOrd="0" presId="urn:microsoft.com/office/officeart/2005/8/layout/hList7"/>
    <dgm:cxn modelId="{4C1D4B5F-46DA-48A3-A830-CB30A68AD284}" type="presParOf" srcId="{E712B9DA-F790-441B-B3EA-E70232121CF1}" destId="{C99B0043-1BB2-40BE-AAFC-1C9869305C60}" srcOrd="3" destOrd="0" presId="urn:microsoft.com/office/officeart/2005/8/layout/hList7"/>
    <dgm:cxn modelId="{972468FF-CD19-474B-8D6B-9ABC07FCF46E}" type="presParOf" srcId="{E712B9DA-F790-441B-B3EA-E70232121CF1}" destId="{C1B1EB62-895B-41FB-AC6E-C35DA135F760}" srcOrd="4" destOrd="0" presId="urn:microsoft.com/office/officeart/2005/8/layout/hList7"/>
    <dgm:cxn modelId="{3E91BF85-BE12-4F56-89E2-0B327C8626CA}" type="presParOf" srcId="{C1B1EB62-895B-41FB-AC6E-C35DA135F760}" destId="{8C7398A6-7747-4039-9C46-2C7C4A057795}" srcOrd="0" destOrd="0" presId="urn:microsoft.com/office/officeart/2005/8/layout/hList7"/>
    <dgm:cxn modelId="{52699348-F05E-4666-8870-4A8EA489D503}" type="presParOf" srcId="{C1B1EB62-895B-41FB-AC6E-C35DA135F760}" destId="{751CD309-C714-4CB1-8DFA-76DC2DE1580C}" srcOrd="1" destOrd="0" presId="urn:microsoft.com/office/officeart/2005/8/layout/hList7"/>
    <dgm:cxn modelId="{FEA8386F-5FAE-4BC5-8B30-3696819D8B6A}" type="presParOf" srcId="{C1B1EB62-895B-41FB-AC6E-C35DA135F760}" destId="{BE59F1C6-11A8-4285-B885-E34474E34356}" srcOrd="2" destOrd="0" presId="urn:microsoft.com/office/officeart/2005/8/layout/hList7"/>
    <dgm:cxn modelId="{4C22C57E-3C85-4523-B747-3D362C1C8C2E}" type="presParOf" srcId="{C1B1EB62-895B-41FB-AC6E-C35DA135F760}" destId="{2DF03347-BB44-4505-BC86-62A3BF085D0E}" srcOrd="3" destOrd="0" presId="urn:microsoft.com/office/officeart/2005/8/layout/hList7"/>
    <dgm:cxn modelId="{33715A80-80EE-4F1E-9838-4D61D15DD755}" type="presParOf" srcId="{E712B9DA-F790-441B-B3EA-E70232121CF1}" destId="{97559D08-2AF7-4209-B402-F21A499A1B49}" srcOrd="5" destOrd="0" presId="urn:microsoft.com/office/officeart/2005/8/layout/hList7"/>
    <dgm:cxn modelId="{CA859067-D4CF-4A8B-85A2-1F1589A73B60}" type="presParOf" srcId="{E712B9DA-F790-441B-B3EA-E70232121CF1}" destId="{2C9CFCF1-3FDC-46B5-B9ED-064F914C164B}" srcOrd="6" destOrd="0" presId="urn:microsoft.com/office/officeart/2005/8/layout/hList7"/>
    <dgm:cxn modelId="{42C25E21-CE95-45CA-9F6B-592819B50DA4}" type="presParOf" srcId="{2C9CFCF1-3FDC-46B5-B9ED-064F914C164B}" destId="{331D3A61-1C3D-46E8-8E6B-2FF4C1B87A59}" srcOrd="0" destOrd="0" presId="urn:microsoft.com/office/officeart/2005/8/layout/hList7"/>
    <dgm:cxn modelId="{57A5424E-FFF5-44F2-86F6-42EDD5969E12}" type="presParOf" srcId="{2C9CFCF1-3FDC-46B5-B9ED-064F914C164B}" destId="{F3CE3ED3-FBE3-45D9-8113-31CCA070F488}" srcOrd="1" destOrd="0" presId="urn:microsoft.com/office/officeart/2005/8/layout/hList7"/>
    <dgm:cxn modelId="{18696CAF-AD92-428C-B3BC-622D84733C37}" type="presParOf" srcId="{2C9CFCF1-3FDC-46B5-B9ED-064F914C164B}" destId="{56C24F14-403E-4BC4-BB75-0D08735BA415}" srcOrd="2" destOrd="0" presId="urn:microsoft.com/office/officeart/2005/8/layout/hList7"/>
    <dgm:cxn modelId="{49CA8164-057D-41E6-B99F-A28C19A7A5F7}" type="presParOf" srcId="{2C9CFCF1-3FDC-46B5-B9ED-064F914C164B}" destId="{A2ABC6DB-BB36-4610-A7A2-E6349705AC0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18B2797-7189-4FE9-A976-9FA9820BC016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2BDD0F9-9B65-48CF-8E9B-2460744B8139}">
      <dgm:prSet custT="1"/>
      <dgm:spPr>
        <a:solidFill>
          <a:srgbClr val="00B0F0"/>
        </a:solidFill>
      </dgm:spPr>
      <dgm:t>
        <a:bodyPr/>
        <a:lstStyle/>
        <a:p>
          <a:r>
            <a:rPr lang="en-US" sz="2800" b="1" dirty="0">
              <a:latin typeface="Sabon Next LT" panose="02000500000000000000" pitchFamily="2" charset="0"/>
              <a:cs typeface="Sabon Next LT" panose="02000500000000000000" pitchFamily="2" charset="0"/>
            </a:rPr>
            <a:t>Next Step</a:t>
          </a:r>
          <a:endParaRPr lang="en-US" sz="2800" b="1" dirty="0">
            <a:solidFill>
              <a:schemeClr val="tx1"/>
            </a:solidFill>
          </a:endParaRPr>
        </a:p>
      </dgm:t>
    </dgm:pt>
    <dgm:pt modelId="{3D0BB12D-E8DD-43A8-8DB7-B5D53FA4FD74}" type="parTrans" cxnId="{98A1C1B1-382D-4302-8085-FD4FDE134453}">
      <dgm:prSet/>
      <dgm:spPr/>
      <dgm:t>
        <a:bodyPr/>
        <a:lstStyle/>
        <a:p>
          <a:endParaRPr lang="en-US"/>
        </a:p>
      </dgm:t>
    </dgm:pt>
    <dgm:pt modelId="{F42EBA4E-5274-46A8-980C-5528D418F51F}" type="sibTrans" cxnId="{98A1C1B1-382D-4302-8085-FD4FDE134453}">
      <dgm:prSet/>
      <dgm:spPr/>
      <dgm:t>
        <a:bodyPr/>
        <a:lstStyle/>
        <a:p>
          <a:endParaRPr lang="en-US"/>
        </a:p>
      </dgm:t>
    </dgm:pt>
    <dgm:pt modelId="{5B64B8F7-666D-4319-82EF-150A57E33AD2}" type="pres">
      <dgm:prSet presAssocID="{618B2797-7189-4FE9-A976-9FA9820BC016}" presName="CompostProcess" presStyleCnt="0">
        <dgm:presLayoutVars>
          <dgm:dir/>
          <dgm:resizeHandles val="exact"/>
        </dgm:presLayoutVars>
      </dgm:prSet>
      <dgm:spPr/>
    </dgm:pt>
    <dgm:pt modelId="{7154CBFE-2AFD-415E-96E2-43867E1B36DC}" type="pres">
      <dgm:prSet presAssocID="{618B2797-7189-4FE9-A976-9FA9820BC016}" presName="arrow" presStyleLbl="bgShp" presStyleIdx="0" presStyleCnt="1" custLinFactNeighborX="-788"/>
      <dgm:spPr>
        <a:solidFill>
          <a:srgbClr val="FF0000"/>
        </a:solidFill>
      </dgm:spPr>
    </dgm:pt>
    <dgm:pt modelId="{7D27DAC3-B437-47F8-A920-B4A885080C8B}" type="pres">
      <dgm:prSet presAssocID="{618B2797-7189-4FE9-A976-9FA9820BC016}" presName="linearProcess" presStyleCnt="0"/>
      <dgm:spPr/>
    </dgm:pt>
    <dgm:pt modelId="{B085453A-1B9A-4275-A2BA-8B7CCBD7FB4B}" type="pres">
      <dgm:prSet presAssocID="{32BDD0F9-9B65-48CF-8E9B-2460744B8139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3CAAD60B-2E14-4EDB-8B47-9D9BA9F71FDB}" type="presOf" srcId="{32BDD0F9-9B65-48CF-8E9B-2460744B8139}" destId="{B085453A-1B9A-4275-A2BA-8B7CCBD7FB4B}" srcOrd="0" destOrd="0" presId="urn:microsoft.com/office/officeart/2005/8/layout/hProcess9"/>
    <dgm:cxn modelId="{12599F61-CB64-4430-8F2C-A71DD434A8F6}" type="presOf" srcId="{618B2797-7189-4FE9-A976-9FA9820BC016}" destId="{5B64B8F7-666D-4319-82EF-150A57E33AD2}" srcOrd="0" destOrd="0" presId="urn:microsoft.com/office/officeart/2005/8/layout/hProcess9"/>
    <dgm:cxn modelId="{98A1C1B1-382D-4302-8085-FD4FDE134453}" srcId="{618B2797-7189-4FE9-A976-9FA9820BC016}" destId="{32BDD0F9-9B65-48CF-8E9B-2460744B8139}" srcOrd="0" destOrd="0" parTransId="{3D0BB12D-E8DD-43A8-8DB7-B5D53FA4FD74}" sibTransId="{F42EBA4E-5274-46A8-980C-5528D418F51F}"/>
    <dgm:cxn modelId="{31550557-8879-4FB3-B7A7-09F76CBC266A}" type="presParOf" srcId="{5B64B8F7-666D-4319-82EF-150A57E33AD2}" destId="{7154CBFE-2AFD-415E-96E2-43867E1B36DC}" srcOrd="0" destOrd="0" presId="urn:microsoft.com/office/officeart/2005/8/layout/hProcess9"/>
    <dgm:cxn modelId="{2DB1E1E4-27EC-42C9-9F3E-A2C775BD41A4}" type="presParOf" srcId="{5B64B8F7-666D-4319-82EF-150A57E33AD2}" destId="{7D27DAC3-B437-47F8-A920-B4A885080C8B}" srcOrd="1" destOrd="0" presId="urn:microsoft.com/office/officeart/2005/8/layout/hProcess9"/>
    <dgm:cxn modelId="{EF16FAFF-C749-4FDA-A5A1-2BD34DBABA50}" type="presParOf" srcId="{7D27DAC3-B437-47F8-A920-B4A885080C8B}" destId="{B085453A-1B9A-4275-A2BA-8B7CCBD7FB4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4E48EAF-7977-44C7-8690-D9203537D59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G"/>
        </a:p>
      </dgm:t>
    </dgm:pt>
    <dgm:pt modelId="{6227288D-785E-4969-914F-F810A7454D7E}">
      <dgm:prSet custT="1"/>
      <dgm:spPr/>
      <dgm:t>
        <a:bodyPr/>
        <a:lstStyle/>
        <a:p>
          <a:r>
            <a:rPr lang="en-US" sz="2000" b="1" dirty="0"/>
            <a:t>NDA Execution</a:t>
          </a:r>
          <a:endParaRPr lang="en-NG" sz="2000" b="1" dirty="0"/>
        </a:p>
      </dgm:t>
    </dgm:pt>
    <dgm:pt modelId="{96266542-8C4D-46BE-8D63-4007B68DC418}" type="parTrans" cxnId="{7EC59BB0-76A9-4E71-8F1B-3B848CFBECD2}">
      <dgm:prSet/>
      <dgm:spPr/>
      <dgm:t>
        <a:bodyPr/>
        <a:lstStyle/>
        <a:p>
          <a:endParaRPr lang="en-NG"/>
        </a:p>
      </dgm:t>
    </dgm:pt>
    <dgm:pt modelId="{889DA555-9C04-4D08-9A5B-6398DF18B33B}" type="sibTrans" cxnId="{7EC59BB0-76A9-4E71-8F1B-3B848CFBECD2}">
      <dgm:prSet/>
      <dgm:spPr/>
      <dgm:t>
        <a:bodyPr/>
        <a:lstStyle/>
        <a:p>
          <a:endParaRPr lang="en-NG"/>
        </a:p>
      </dgm:t>
    </dgm:pt>
    <dgm:pt modelId="{2799CA30-1430-4F5C-9354-87FA34E9FB22}">
      <dgm:prSet custT="1"/>
      <dgm:spPr/>
      <dgm:t>
        <a:bodyPr/>
        <a:lstStyle/>
        <a:p>
          <a:r>
            <a:rPr lang="en-US" sz="2000" b="1" dirty="0"/>
            <a:t>Due diligence</a:t>
          </a:r>
          <a:br>
            <a:rPr lang="en-US" sz="2000" b="1" dirty="0"/>
          </a:br>
          <a:r>
            <a:rPr lang="en-US" sz="2000" b="1" dirty="0"/>
            <a:t>(Combining both hard analysis and soft approach)</a:t>
          </a:r>
          <a:endParaRPr lang="en-NG" sz="2000" b="1" dirty="0"/>
        </a:p>
      </dgm:t>
    </dgm:pt>
    <dgm:pt modelId="{6CD85858-895C-4255-AABE-F06D72C91206}" type="parTrans" cxnId="{EC91A6A0-F92E-49F7-8480-EB41679F07B6}">
      <dgm:prSet/>
      <dgm:spPr/>
      <dgm:t>
        <a:bodyPr/>
        <a:lstStyle/>
        <a:p>
          <a:endParaRPr lang="en-NG"/>
        </a:p>
      </dgm:t>
    </dgm:pt>
    <dgm:pt modelId="{F8893BDE-BFC3-49F2-B020-2057418A40E7}" type="sibTrans" cxnId="{EC91A6A0-F92E-49F7-8480-EB41679F07B6}">
      <dgm:prSet/>
      <dgm:spPr/>
      <dgm:t>
        <a:bodyPr/>
        <a:lstStyle/>
        <a:p>
          <a:endParaRPr lang="en-NG"/>
        </a:p>
      </dgm:t>
    </dgm:pt>
    <dgm:pt modelId="{65A79FB5-CC42-4342-B5A0-CACF6FAF2FC2}">
      <dgm:prSet custT="1"/>
      <dgm:spPr/>
      <dgm:t>
        <a:bodyPr/>
        <a:lstStyle/>
        <a:p>
          <a:r>
            <a:rPr lang="en-US" sz="2000" b="1" dirty="0"/>
            <a:t>Binding Offer</a:t>
          </a:r>
          <a:endParaRPr lang="en-NG" sz="2000" b="1" dirty="0"/>
        </a:p>
      </dgm:t>
    </dgm:pt>
    <dgm:pt modelId="{F4065329-77A8-425B-A2F0-D56408D88FA9}" type="parTrans" cxnId="{FCE5D87B-E870-41E9-B63C-59C598F9A933}">
      <dgm:prSet/>
      <dgm:spPr/>
      <dgm:t>
        <a:bodyPr/>
        <a:lstStyle/>
        <a:p>
          <a:endParaRPr lang="en-NG"/>
        </a:p>
      </dgm:t>
    </dgm:pt>
    <dgm:pt modelId="{E21DFD47-60A3-446B-9BE9-9569F3F27476}" type="sibTrans" cxnId="{FCE5D87B-E870-41E9-B63C-59C598F9A933}">
      <dgm:prSet/>
      <dgm:spPr/>
      <dgm:t>
        <a:bodyPr/>
        <a:lstStyle/>
        <a:p>
          <a:endParaRPr lang="en-NG"/>
        </a:p>
      </dgm:t>
    </dgm:pt>
    <dgm:pt modelId="{6B612584-7926-4D24-AE18-36294FFD5473}">
      <dgm:prSet custT="1"/>
      <dgm:spPr/>
      <dgm:t>
        <a:bodyPr/>
        <a:lstStyle/>
        <a:p>
          <a:r>
            <a:rPr lang="en-US" sz="2000" b="1" dirty="0"/>
            <a:t>Project Execution</a:t>
          </a:r>
          <a:endParaRPr lang="en-NG" sz="2000" b="1" dirty="0"/>
        </a:p>
      </dgm:t>
    </dgm:pt>
    <dgm:pt modelId="{B7FFEF04-75B1-4173-B2E8-D9A41067293E}" type="parTrans" cxnId="{7BA75D84-5CED-445A-A2FF-9C52BC1690BB}">
      <dgm:prSet/>
      <dgm:spPr/>
      <dgm:t>
        <a:bodyPr/>
        <a:lstStyle/>
        <a:p>
          <a:endParaRPr lang="en-NG"/>
        </a:p>
      </dgm:t>
    </dgm:pt>
    <dgm:pt modelId="{D9DED5BB-2434-4ABA-8C68-E36162455418}" type="sibTrans" cxnId="{7BA75D84-5CED-445A-A2FF-9C52BC1690BB}">
      <dgm:prSet/>
      <dgm:spPr/>
      <dgm:t>
        <a:bodyPr/>
        <a:lstStyle/>
        <a:p>
          <a:endParaRPr lang="en-NG"/>
        </a:p>
      </dgm:t>
    </dgm:pt>
    <dgm:pt modelId="{0463CF24-CE68-4D74-8C42-E96CF92AA583}">
      <dgm:prSet custT="1"/>
      <dgm:spPr/>
      <dgm:t>
        <a:bodyPr/>
        <a:lstStyle/>
        <a:p>
          <a:r>
            <a:rPr lang="en-US" sz="2000" b="1" dirty="0"/>
            <a:t>Project Commission</a:t>
          </a:r>
          <a:endParaRPr lang="en-NG" sz="2000" b="1" dirty="0"/>
        </a:p>
      </dgm:t>
    </dgm:pt>
    <dgm:pt modelId="{322C8184-4165-4F94-B8F5-116F5B0EB62E}" type="parTrans" cxnId="{8D8BC526-F5F8-4C15-A47D-861A80704336}">
      <dgm:prSet/>
      <dgm:spPr/>
      <dgm:t>
        <a:bodyPr/>
        <a:lstStyle/>
        <a:p>
          <a:endParaRPr lang="en-NG"/>
        </a:p>
      </dgm:t>
    </dgm:pt>
    <dgm:pt modelId="{7ABEF5F6-6271-45BA-AB63-FB64AA011C41}" type="sibTrans" cxnId="{8D8BC526-F5F8-4C15-A47D-861A80704336}">
      <dgm:prSet/>
      <dgm:spPr/>
      <dgm:t>
        <a:bodyPr/>
        <a:lstStyle/>
        <a:p>
          <a:endParaRPr lang="en-NG"/>
        </a:p>
      </dgm:t>
    </dgm:pt>
    <dgm:pt modelId="{2A93A1AC-6EB0-426D-B514-73DFD21B1FD6}" type="pres">
      <dgm:prSet presAssocID="{24E48EAF-7977-44C7-8690-D9203537D59F}" presName="Name0" presStyleCnt="0">
        <dgm:presLayoutVars>
          <dgm:dir/>
          <dgm:resizeHandles val="exact"/>
        </dgm:presLayoutVars>
      </dgm:prSet>
      <dgm:spPr/>
    </dgm:pt>
    <dgm:pt modelId="{333E5F42-0235-434C-8F92-1D2ACC09F7C1}" type="pres">
      <dgm:prSet presAssocID="{24E48EAF-7977-44C7-8690-D9203537D59F}" presName="arrow" presStyleLbl="bgShp" presStyleIdx="0" presStyleCnt="1"/>
      <dgm:spPr>
        <a:solidFill>
          <a:srgbClr val="FA0000"/>
        </a:solidFill>
      </dgm:spPr>
    </dgm:pt>
    <dgm:pt modelId="{799F177A-E9A4-4C5B-A096-F7E536D04F5E}" type="pres">
      <dgm:prSet presAssocID="{24E48EAF-7977-44C7-8690-D9203537D59F}" presName="points" presStyleCnt="0"/>
      <dgm:spPr/>
    </dgm:pt>
    <dgm:pt modelId="{2CF18417-5392-44DF-9592-ED5C787F01C3}" type="pres">
      <dgm:prSet presAssocID="{6227288D-785E-4969-914F-F810A7454D7E}" presName="compositeA" presStyleCnt="0"/>
      <dgm:spPr/>
    </dgm:pt>
    <dgm:pt modelId="{AB7A77CB-1699-417C-9073-36DA8A9B25D7}" type="pres">
      <dgm:prSet presAssocID="{6227288D-785E-4969-914F-F810A7454D7E}" presName="textA" presStyleLbl="revTx" presStyleIdx="0" presStyleCnt="5" custScaleX="132361">
        <dgm:presLayoutVars>
          <dgm:bulletEnabled val="1"/>
        </dgm:presLayoutVars>
      </dgm:prSet>
      <dgm:spPr/>
    </dgm:pt>
    <dgm:pt modelId="{6DEF76B2-9308-4625-A5E7-65D803248445}" type="pres">
      <dgm:prSet presAssocID="{6227288D-785E-4969-914F-F810A7454D7E}" presName="circleA" presStyleLbl="node1" presStyleIdx="0" presStyleCnt="5"/>
      <dgm:spPr>
        <a:solidFill>
          <a:srgbClr val="00B0F0"/>
        </a:solidFill>
      </dgm:spPr>
    </dgm:pt>
    <dgm:pt modelId="{688EBC3B-0DB6-43DB-9671-186C4032BFD3}" type="pres">
      <dgm:prSet presAssocID="{6227288D-785E-4969-914F-F810A7454D7E}" presName="spaceA" presStyleCnt="0"/>
      <dgm:spPr/>
    </dgm:pt>
    <dgm:pt modelId="{7159A427-E4D5-4C3B-9492-397ECC5A9ABB}" type="pres">
      <dgm:prSet presAssocID="{889DA555-9C04-4D08-9A5B-6398DF18B33B}" presName="space" presStyleCnt="0"/>
      <dgm:spPr/>
    </dgm:pt>
    <dgm:pt modelId="{B4D5489C-B536-4C02-8A23-590049005D1A}" type="pres">
      <dgm:prSet presAssocID="{2799CA30-1430-4F5C-9354-87FA34E9FB22}" presName="compositeB" presStyleCnt="0"/>
      <dgm:spPr/>
    </dgm:pt>
    <dgm:pt modelId="{91D0696A-F9FD-4280-8A1D-02B9B5C6BF29}" type="pres">
      <dgm:prSet presAssocID="{2799CA30-1430-4F5C-9354-87FA34E9FB22}" presName="textB" presStyleLbl="revTx" presStyleIdx="1" presStyleCnt="5" custScaleX="219697">
        <dgm:presLayoutVars>
          <dgm:bulletEnabled val="1"/>
        </dgm:presLayoutVars>
      </dgm:prSet>
      <dgm:spPr/>
    </dgm:pt>
    <dgm:pt modelId="{01BD5164-69D1-4EF3-8A86-DFF557F5E72F}" type="pres">
      <dgm:prSet presAssocID="{2799CA30-1430-4F5C-9354-87FA34E9FB22}" presName="circleB" presStyleLbl="node1" presStyleIdx="1" presStyleCnt="5"/>
      <dgm:spPr>
        <a:solidFill>
          <a:srgbClr val="00B0F0"/>
        </a:solidFill>
      </dgm:spPr>
    </dgm:pt>
    <dgm:pt modelId="{42DAB2E8-2001-4A86-B44B-0F967DAD1CE1}" type="pres">
      <dgm:prSet presAssocID="{2799CA30-1430-4F5C-9354-87FA34E9FB22}" presName="spaceB" presStyleCnt="0"/>
      <dgm:spPr/>
    </dgm:pt>
    <dgm:pt modelId="{2D52FC8C-C19A-4657-A083-ED796AC037F1}" type="pres">
      <dgm:prSet presAssocID="{F8893BDE-BFC3-49F2-B020-2057418A40E7}" presName="space" presStyleCnt="0"/>
      <dgm:spPr/>
    </dgm:pt>
    <dgm:pt modelId="{5AA3801A-D8BB-4D79-8CFA-1681264F52AD}" type="pres">
      <dgm:prSet presAssocID="{65A79FB5-CC42-4342-B5A0-CACF6FAF2FC2}" presName="compositeA" presStyleCnt="0"/>
      <dgm:spPr/>
    </dgm:pt>
    <dgm:pt modelId="{1CE391D2-2FEB-49D9-A6F6-ED92259421B1}" type="pres">
      <dgm:prSet presAssocID="{65A79FB5-CC42-4342-B5A0-CACF6FAF2FC2}" presName="textA" presStyleLbl="revTx" presStyleIdx="2" presStyleCnt="5" custScaleX="124987">
        <dgm:presLayoutVars>
          <dgm:bulletEnabled val="1"/>
        </dgm:presLayoutVars>
      </dgm:prSet>
      <dgm:spPr/>
    </dgm:pt>
    <dgm:pt modelId="{49C229C1-C1AC-4792-826A-FD6D217283B9}" type="pres">
      <dgm:prSet presAssocID="{65A79FB5-CC42-4342-B5A0-CACF6FAF2FC2}" presName="circleA" presStyleLbl="node1" presStyleIdx="2" presStyleCnt="5"/>
      <dgm:spPr>
        <a:solidFill>
          <a:srgbClr val="00B0F0"/>
        </a:solidFill>
      </dgm:spPr>
    </dgm:pt>
    <dgm:pt modelId="{EBC73702-6CDA-48E2-BECB-FED30EB8C4B6}" type="pres">
      <dgm:prSet presAssocID="{65A79FB5-CC42-4342-B5A0-CACF6FAF2FC2}" presName="spaceA" presStyleCnt="0"/>
      <dgm:spPr/>
    </dgm:pt>
    <dgm:pt modelId="{954E9E8E-4B11-452D-85C9-8DB8C2EA9349}" type="pres">
      <dgm:prSet presAssocID="{E21DFD47-60A3-446B-9BE9-9569F3F27476}" presName="space" presStyleCnt="0"/>
      <dgm:spPr/>
    </dgm:pt>
    <dgm:pt modelId="{ED70800B-66B6-45BB-ACB1-C50F1A0EAD36}" type="pres">
      <dgm:prSet presAssocID="{6B612584-7926-4D24-AE18-36294FFD5473}" presName="compositeB" presStyleCnt="0"/>
      <dgm:spPr/>
    </dgm:pt>
    <dgm:pt modelId="{7CDA58C0-99B9-45F0-98A8-266FB144BBD6}" type="pres">
      <dgm:prSet presAssocID="{6B612584-7926-4D24-AE18-36294FFD5473}" presName="textB" presStyleLbl="revTx" presStyleIdx="3" presStyleCnt="5" custScaleX="157934">
        <dgm:presLayoutVars>
          <dgm:bulletEnabled val="1"/>
        </dgm:presLayoutVars>
      </dgm:prSet>
      <dgm:spPr/>
    </dgm:pt>
    <dgm:pt modelId="{DB05EA21-752C-4B81-8B6E-5713D2CF196A}" type="pres">
      <dgm:prSet presAssocID="{6B612584-7926-4D24-AE18-36294FFD5473}" presName="circleB" presStyleLbl="node1" presStyleIdx="3" presStyleCnt="5"/>
      <dgm:spPr>
        <a:solidFill>
          <a:srgbClr val="00B0F0"/>
        </a:solidFill>
      </dgm:spPr>
    </dgm:pt>
    <dgm:pt modelId="{D2EF7FB5-3B44-42A0-AA49-95139D080C4B}" type="pres">
      <dgm:prSet presAssocID="{6B612584-7926-4D24-AE18-36294FFD5473}" presName="spaceB" presStyleCnt="0"/>
      <dgm:spPr/>
    </dgm:pt>
    <dgm:pt modelId="{EDCABEF7-7EA2-4515-89AB-AE4C0130158F}" type="pres">
      <dgm:prSet presAssocID="{D9DED5BB-2434-4ABA-8C68-E36162455418}" presName="space" presStyleCnt="0"/>
      <dgm:spPr/>
    </dgm:pt>
    <dgm:pt modelId="{24EDB598-D746-4A8E-88BA-5CCF666CA223}" type="pres">
      <dgm:prSet presAssocID="{0463CF24-CE68-4D74-8C42-E96CF92AA583}" presName="compositeA" presStyleCnt="0"/>
      <dgm:spPr/>
    </dgm:pt>
    <dgm:pt modelId="{AB805A47-5667-4828-A8C2-9EB51F4C0A95}" type="pres">
      <dgm:prSet presAssocID="{0463CF24-CE68-4D74-8C42-E96CF92AA583}" presName="textA" presStyleLbl="revTx" presStyleIdx="4" presStyleCnt="5" custScaleX="217350">
        <dgm:presLayoutVars>
          <dgm:bulletEnabled val="1"/>
        </dgm:presLayoutVars>
      </dgm:prSet>
      <dgm:spPr/>
    </dgm:pt>
    <dgm:pt modelId="{4CB72283-BA51-497C-82EC-7E892CA812CD}" type="pres">
      <dgm:prSet presAssocID="{0463CF24-CE68-4D74-8C42-E96CF92AA583}" presName="circleA" presStyleLbl="node1" presStyleIdx="4" presStyleCnt="5"/>
      <dgm:spPr>
        <a:solidFill>
          <a:srgbClr val="00B0F0"/>
        </a:solidFill>
      </dgm:spPr>
    </dgm:pt>
    <dgm:pt modelId="{9F90EB0F-08AE-4BF4-8F48-5C7C93DF49D6}" type="pres">
      <dgm:prSet presAssocID="{0463CF24-CE68-4D74-8C42-E96CF92AA583}" presName="spaceA" presStyleCnt="0"/>
      <dgm:spPr/>
    </dgm:pt>
  </dgm:ptLst>
  <dgm:cxnLst>
    <dgm:cxn modelId="{8D8BC526-F5F8-4C15-A47D-861A80704336}" srcId="{24E48EAF-7977-44C7-8690-D9203537D59F}" destId="{0463CF24-CE68-4D74-8C42-E96CF92AA583}" srcOrd="4" destOrd="0" parTransId="{322C8184-4165-4F94-B8F5-116F5B0EB62E}" sibTransId="{7ABEF5F6-6271-45BA-AB63-FB64AA011C41}"/>
    <dgm:cxn modelId="{C4ED3728-4D62-4569-A666-FECA562F6B70}" type="presOf" srcId="{24E48EAF-7977-44C7-8690-D9203537D59F}" destId="{2A93A1AC-6EB0-426D-B514-73DFD21B1FD6}" srcOrd="0" destOrd="0" presId="urn:microsoft.com/office/officeart/2005/8/layout/hProcess11"/>
    <dgm:cxn modelId="{2FCCF030-AEE6-4130-B8E6-7B66CB7DD9F4}" type="presOf" srcId="{65A79FB5-CC42-4342-B5A0-CACF6FAF2FC2}" destId="{1CE391D2-2FEB-49D9-A6F6-ED92259421B1}" srcOrd="0" destOrd="0" presId="urn:microsoft.com/office/officeart/2005/8/layout/hProcess11"/>
    <dgm:cxn modelId="{67DC4360-8D3A-4328-B74A-2000DD502E9A}" type="presOf" srcId="{2799CA30-1430-4F5C-9354-87FA34E9FB22}" destId="{91D0696A-F9FD-4280-8A1D-02B9B5C6BF29}" srcOrd="0" destOrd="0" presId="urn:microsoft.com/office/officeart/2005/8/layout/hProcess11"/>
    <dgm:cxn modelId="{664B287A-B779-48E1-8F2F-E874BD853F55}" type="presOf" srcId="{0463CF24-CE68-4D74-8C42-E96CF92AA583}" destId="{AB805A47-5667-4828-A8C2-9EB51F4C0A95}" srcOrd="0" destOrd="0" presId="urn:microsoft.com/office/officeart/2005/8/layout/hProcess11"/>
    <dgm:cxn modelId="{FCE5D87B-E870-41E9-B63C-59C598F9A933}" srcId="{24E48EAF-7977-44C7-8690-D9203537D59F}" destId="{65A79FB5-CC42-4342-B5A0-CACF6FAF2FC2}" srcOrd="2" destOrd="0" parTransId="{F4065329-77A8-425B-A2F0-D56408D88FA9}" sibTransId="{E21DFD47-60A3-446B-9BE9-9569F3F27476}"/>
    <dgm:cxn modelId="{7BA75D84-5CED-445A-A2FF-9C52BC1690BB}" srcId="{24E48EAF-7977-44C7-8690-D9203537D59F}" destId="{6B612584-7926-4D24-AE18-36294FFD5473}" srcOrd="3" destOrd="0" parTransId="{B7FFEF04-75B1-4173-B2E8-D9A41067293E}" sibTransId="{D9DED5BB-2434-4ABA-8C68-E36162455418}"/>
    <dgm:cxn modelId="{EC91A6A0-F92E-49F7-8480-EB41679F07B6}" srcId="{24E48EAF-7977-44C7-8690-D9203537D59F}" destId="{2799CA30-1430-4F5C-9354-87FA34E9FB22}" srcOrd="1" destOrd="0" parTransId="{6CD85858-895C-4255-AABE-F06D72C91206}" sibTransId="{F8893BDE-BFC3-49F2-B020-2057418A40E7}"/>
    <dgm:cxn modelId="{7EC59BB0-76A9-4E71-8F1B-3B848CFBECD2}" srcId="{24E48EAF-7977-44C7-8690-D9203537D59F}" destId="{6227288D-785E-4969-914F-F810A7454D7E}" srcOrd="0" destOrd="0" parTransId="{96266542-8C4D-46BE-8D63-4007B68DC418}" sibTransId="{889DA555-9C04-4D08-9A5B-6398DF18B33B}"/>
    <dgm:cxn modelId="{5D550BB5-584D-436C-A742-4116687AAB3C}" type="presOf" srcId="{6B612584-7926-4D24-AE18-36294FFD5473}" destId="{7CDA58C0-99B9-45F0-98A8-266FB144BBD6}" srcOrd="0" destOrd="0" presId="urn:microsoft.com/office/officeart/2005/8/layout/hProcess11"/>
    <dgm:cxn modelId="{BC3A65CA-56F5-4497-914B-FC22FBA96A82}" type="presOf" srcId="{6227288D-785E-4969-914F-F810A7454D7E}" destId="{AB7A77CB-1699-417C-9073-36DA8A9B25D7}" srcOrd="0" destOrd="0" presId="urn:microsoft.com/office/officeart/2005/8/layout/hProcess11"/>
    <dgm:cxn modelId="{43968083-A606-4689-9623-D5FA22A06BE0}" type="presParOf" srcId="{2A93A1AC-6EB0-426D-B514-73DFD21B1FD6}" destId="{333E5F42-0235-434C-8F92-1D2ACC09F7C1}" srcOrd="0" destOrd="0" presId="urn:microsoft.com/office/officeart/2005/8/layout/hProcess11"/>
    <dgm:cxn modelId="{664B865F-1A7E-4BD6-8DCA-E3711EDA98EF}" type="presParOf" srcId="{2A93A1AC-6EB0-426D-B514-73DFD21B1FD6}" destId="{799F177A-E9A4-4C5B-A096-F7E536D04F5E}" srcOrd="1" destOrd="0" presId="urn:microsoft.com/office/officeart/2005/8/layout/hProcess11"/>
    <dgm:cxn modelId="{526FA7DB-3E2C-4FC2-BE2E-41922319D721}" type="presParOf" srcId="{799F177A-E9A4-4C5B-A096-F7E536D04F5E}" destId="{2CF18417-5392-44DF-9592-ED5C787F01C3}" srcOrd="0" destOrd="0" presId="urn:microsoft.com/office/officeart/2005/8/layout/hProcess11"/>
    <dgm:cxn modelId="{37625E84-5BA3-404D-A324-B8943FA50AF5}" type="presParOf" srcId="{2CF18417-5392-44DF-9592-ED5C787F01C3}" destId="{AB7A77CB-1699-417C-9073-36DA8A9B25D7}" srcOrd="0" destOrd="0" presId="urn:microsoft.com/office/officeart/2005/8/layout/hProcess11"/>
    <dgm:cxn modelId="{FC6FDBB1-DA4D-4AB5-950A-8174AB9C364E}" type="presParOf" srcId="{2CF18417-5392-44DF-9592-ED5C787F01C3}" destId="{6DEF76B2-9308-4625-A5E7-65D803248445}" srcOrd="1" destOrd="0" presId="urn:microsoft.com/office/officeart/2005/8/layout/hProcess11"/>
    <dgm:cxn modelId="{F56CDBD0-46EF-45C2-9E4E-522CA9B99BF2}" type="presParOf" srcId="{2CF18417-5392-44DF-9592-ED5C787F01C3}" destId="{688EBC3B-0DB6-43DB-9671-186C4032BFD3}" srcOrd="2" destOrd="0" presId="urn:microsoft.com/office/officeart/2005/8/layout/hProcess11"/>
    <dgm:cxn modelId="{D093AD84-EEF2-4D64-B999-BA8BE3123AB7}" type="presParOf" srcId="{799F177A-E9A4-4C5B-A096-F7E536D04F5E}" destId="{7159A427-E4D5-4C3B-9492-397ECC5A9ABB}" srcOrd="1" destOrd="0" presId="urn:microsoft.com/office/officeart/2005/8/layout/hProcess11"/>
    <dgm:cxn modelId="{7403305C-2A45-446C-8E62-104A51F2B35E}" type="presParOf" srcId="{799F177A-E9A4-4C5B-A096-F7E536D04F5E}" destId="{B4D5489C-B536-4C02-8A23-590049005D1A}" srcOrd="2" destOrd="0" presId="urn:microsoft.com/office/officeart/2005/8/layout/hProcess11"/>
    <dgm:cxn modelId="{9CCCE0DC-C53C-4AE1-BADC-BF999D4E6B6E}" type="presParOf" srcId="{B4D5489C-B536-4C02-8A23-590049005D1A}" destId="{91D0696A-F9FD-4280-8A1D-02B9B5C6BF29}" srcOrd="0" destOrd="0" presId="urn:microsoft.com/office/officeart/2005/8/layout/hProcess11"/>
    <dgm:cxn modelId="{A52F2696-3A0A-4CB5-8FA0-C320840621A0}" type="presParOf" srcId="{B4D5489C-B536-4C02-8A23-590049005D1A}" destId="{01BD5164-69D1-4EF3-8A86-DFF557F5E72F}" srcOrd="1" destOrd="0" presId="urn:microsoft.com/office/officeart/2005/8/layout/hProcess11"/>
    <dgm:cxn modelId="{B8971DED-FB36-4358-9107-4D35D3575761}" type="presParOf" srcId="{B4D5489C-B536-4C02-8A23-590049005D1A}" destId="{42DAB2E8-2001-4A86-B44B-0F967DAD1CE1}" srcOrd="2" destOrd="0" presId="urn:microsoft.com/office/officeart/2005/8/layout/hProcess11"/>
    <dgm:cxn modelId="{07BA6C50-4A00-44A0-B421-D199ED92B3C2}" type="presParOf" srcId="{799F177A-E9A4-4C5B-A096-F7E536D04F5E}" destId="{2D52FC8C-C19A-4657-A083-ED796AC037F1}" srcOrd="3" destOrd="0" presId="urn:microsoft.com/office/officeart/2005/8/layout/hProcess11"/>
    <dgm:cxn modelId="{2DA7BF52-111F-4E85-AF54-2E4AF80201F5}" type="presParOf" srcId="{799F177A-E9A4-4C5B-A096-F7E536D04F5E}" destId="{5AA3801A-D8BB-4D79-8CFA-1681264F52AD}" srcOrd="4" destOrd="0" presId="urn:microsoft.com/office/officeart/2005/8/layout/hProcess11"/>
    <dgm:cxn modelId="{45ED588B-99F9-453D-9C7A-8ED1EF48424D}" type="presParOf" srcId="{5AA3801A-D8BB-4D79-8CFA-1681264F52AD}" destId="{1CE391D2-2FEB-49D9-A6F6-ED92259421B1}" srcOrd="0" destOrd="0" presId="urn:microsoft.com/office/officeart/2005/8/layout/hProcess11"/>
    <dgm:cxn modelId="{BE72D8BE-A898-493B-99EA-9C8C238A9877}" type="presParOf" srcId="{5AA3801A-D8BB-4D79-8CFA-1681264F52AD}" destId="{49C229C1-C1AC-4792-826A-FD6D217283B9}" srcOrd="1" destOrd="0" presId="urn:microsoft.com/office/officeart/2005/8/layout/hProcess11"/>
    <dgm:cxn modelId="{97D578C2-F986-4D3F-9933-9A28E22FBF10}" type="presParOf" srcId="{5AA3801A-D8BB-4D79-8CFA-1681264F52AD}" destId="{EBC73702-6CDA-48E2-BECB-FED30EB8C4B6}" srcOrd="2" destOrd="0" presId="urn:microsoft.com/office/officeart/2005/8/layout/hProcess11"/>
    <dgm:cxn modelId="{24BD4083-3364-490D-B183-B25D0A35B09D}" type="presParOf" srcId="{799F177A-E9A4-4C5B-A096-F7E536D04F5E}" destId="{954E9E8E-4B11-452D-85C9-8DB8C2EA9349}" srcOrd="5" destOrd="0" presId="urn:microsoft.com/office/officeart/2005/8/layout/hProcess11"/>
    <dgm:cxn modelId="{106F39D2-EF6C-4CDE-A3F4-ABC7EE7BF06D}" type="presParOf" srcId="{799F177A-E9A4-4C5B-A096-F7E536D04F5E}" destId="{ED70800B-66B6-45BB-ACB1-C50F1A0EAD36}" srcOrd="6" destOrd="0" presId="urn:microsoft.com/office/officeart/2005/8/layout/hProcess11"/>
    <dgm:cxn modelId="{CECD95BB-CE19-41A8-9729-FFECC8229086}" type="presParOf" srcId="{ED70800B-66B6-45BB-ACB1-C50F1A0EAD36}" destId="{7CDA58C0-99B9-45F0-98A8-266FB144BBD6}" srcOrd="0" destOrd="0" presId="urn:microsoft.com/office/officeart/2005/8/layout/hProcess11"/>
    <dgm:cxn modelId="{3FE9AB9D-ABF2-48A6-8007-FF9280AC5C29}" type="presParOf" srcId="{ED70800B-66B6-45BB-ACB1-C50F1A0EAD36}" destId="{DB05EA21-752C-4B81-8B6E-5713D2CF196A}" srcOrd="1" destOrd="0" presId="urn:microsoft.com/office/officeart/2005/8/layout/hProcess11"/>
    <dgm:cxn modelId="{DF9D8086-92D0-4336-B1A5-86478453C0AF}" type="presParOf" srcId="{ED70800B-66B6-45BB-ACB1-C50F1A0EAD36}" destId="{D2EF7FB5-3B44-42A0-AA49-95139D080C4B}" srcOrd="2" destOrd="0" presId="urn:microsoft.com/office/officeart/2005/8/layout/hProcess11"/>
    <dgm:cxn modelId="{1355280A-B6E7-4396-924A-F1829A51AC13}" type="presParOf" srcId="{799F177A-E9A4-4C5B-A096-F7E536D04F5E}" destId="{EDCABEF7-7EA2-4515-89AB-AE4C0130158F}" srcOrd="7" destOrd="0" presId="urn:microsoft.com/office/officeart/2005/8/layout/hProcess11"/>
    <dgm:cxn modelId="{B62F6B09-A8AE-4610-B4A2-2C90E35BDC7A}" type="presParOf" srcId="{799F177A-E9A4-4C5B-A096-F7E536D04F5E}" destId="{24EDB598-D746-4A8E-88BA-5CCF666CA223}" srcOrd="8" destOrd="0" presId="urn:microsoft.com/office/officeart/2005/8/layout/hProcess11"/>
    <dgm:cxn modelId="{10F7C883-F2CF-43A4-A8FB-0D219A253F86}" type="presParOf" srcId="{24EDB598-D746-4A8E-88BA-5CCF666CA223}" destId="{AB805A47-5667-4828-A8C2-9EB51F4C0A95}" srcOrd="0" destOrd="0" presId="urn:microsoft.com/office/officeart/2005/8/layout/hProcess11"/>
    <dgm:cxn modelId="{AD4161F3-875D-4460-8DD0-13EF2D95CC5B}" type="presParOf" srcId="{24EDB598-D746-4A8E-88BA-5CCF666CA223}" destId="{4CB72283-BA51-497C-82EC-7E892CA812CD}" srcOrd="1" destOrd="0" presId="urn:microsoft.com/office/officeart/2005/8/layout/hProcess11"/>
    <dgm:cxn modelId="{8E546FDF-9F4E-4CCA-9F5E-FE512D2E9F6C}" type="presParOf" srcId="{24EDB598-D746-4A8E-88BA-5CCF666CA223}" destId="{9F90EB0F-08AE-4BF4-8F48-5C7C93DF49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FAB5B-AD9D-41BB-9640-5922318C682C}" type="doc">
      <dgm:prSet loTypeId="urn:microsoft.com/office/officeart/2005/8/layout/radial1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624FCC18-70C2-492C-AA8A-645721B35EE6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100" b="1" dirty="0"/>
            <a:t>EMBEDDED GENERATION</a:t>
          </a:r>
          <a:endParaRPr lang="en-NG" sz="1100" b="1" dirty="0"/>
        </a:p>
      </dgm:t>
    </dgm:pt>
    <dgm:pt modelId="{A3D4DCDE-965E-44CE-86AE-474A213459FA}" type="parTrans" cxnId="{E15DA06B-A2C1-4F1B-A86B-9A6BA0F87940}">
      <dgm:prSet/>
      <dgm:spPr/>
      <dgm:t>
        <a:bodyPr/>
        <a:lstStyle/>
        <a:p>
          <a:endParaRPr lang="en-NG"/>
        </a:p>
      </dgm:t>
    </dgm:pt>
    <dgm:pt modelId="{58CCDE9B-D7BA-41E2-9618-7822E2200BAB}" type="sibTrans" cxnId="{E15DA06B-A2C1-4F1B-A86B-9A6BA0F87940}">
      <dgm:prSet/>
      <dgm:spPr/>
      <dgm:t>
        <a:bodyPr/>
        <a:lstStyle/>
        <a:p>
          <a:endParaRPr lang="en-NG"/>
        </a:p>
      </dgm:t>
    </dgm:pt>
    <dgm:pt modelId="{FE63EDA5-33B7-41DD-B31B-4F3D8C4095E8}">
      <dgm:prSet phldrT="[Text]" custT="1"/>
      <dgm:spPr/>
      <dgm:t>
        <a:bodyPr/>
        <a:lstStyle/>
        <a:p>
          <a:pPr algn="ctr"/>
          <a:r>
            <a:rPr lang="en-US" sz="1050" b="1" dirty="0"/>
            <a:t>CAPACITY CONSTRAINT</a:t>
          </a:r>
          <a:endParaRPr lang="en-NG" sz="1050" b="1" dirty="0"/>
        </a:p>
      </dgm:t>
    </dgm:pt>
    <dgm:pt modelId="{32281705-B1E5-491A-9199-018858B29392}" type="parTrans" cxnId="{52B6AC9E-DA92-450E-BA79-AC4AEA01DA27}">
      <dgm:prSet/>
      <dgm:spPr/>
      <dgm:t>
        <a:bodyPr/>
        <a:lstStyle/>
        <a:p>
          <a:endParaRPr lang="en-NG"/>
        </a:p>
      </dgm:t>
    </dgm:pt>
    <dgm:pt modelId="{3893BFCC-352A-4C9B-A668-AF31803DEE4D}" type="sibTrans" cxnId="{52B6AC9E-DA92-450E-BA79-AC4AEA01DA27}">
      <dgm:prSet/>
      <dgm:spPr/>
      <dgm:t>
        <a:bodyPr/>
        <a:lstStyle/>
        <a:p>
          <a:endParaRPr lang="en-NG"/>
        </a:p>
      </dgm:t>
    </dgm:pt>
    <dgm:pt modelId="{34273BC7-CAC3-4B3B-A177-6F7848107790}">
      <dgm:prSet phldrT="[Text]" custT="1"/>
      <dgm:spPr/>
      <dgm:t>
        <a:bodyPr/>
        <a:lstStyle/>
        <a:p>
          <a:pPr algn="ctr"/>
          <a:r>
            <a:rPr lang="en-US" sz="1050" b="1" dirty="0"/>
            <a:t>POOR RELIABILITY INDEX</a:t>
          </a:r>
          <a:endParaRPr lang="en-NG" sz="1050" b="1" dirty="0"/>
        </a:p>
      </dgm:t>
    </dgm:pt>
    <dgm:pt modelId="{5E85DF8A-DAE8-4E0F-B657-80A46FC2A363}" type="parTrans" cxnId="{A1744BFE-7B71-4191-9170-DB795A10991E}">
      <dgm:prSet/>
      <dgm:spPr/>
      <dgm:t>
        <a:bodyPr/>
        <a:lstStyle/>
        <a:p>
          <a:endParaRPr lang="en-NG"/>
        </a:p>
      </dgm:t>
    </dgm:pt>
    <dgm:pt modelId="{F475E507-672C-4553-8D47-63BCA1CAC2A2}" type="sibTrans" cxnId="{A1744BFE-7B71-4191-9170-DB795A10991E}">
      <dgm:prSet/>
      <dgm:spPr/>
      <dgm:t>
        <a:bodyPr/>
        <a:lstStyle/>
        <a:p>
          <a:endParaRPr lang="en-NG"/>
        </a:p>
      </dgm:t>
    </dgm:pt>
    <dgm:pt modelId="{FDD83140-4236-4E0E-904E-5C2273FE595A}">
      <dgm:prSet phldrT="[Text]" custT="1"/>
      <dgm:spPr/>
      <dgm:t>
        <a:bodyPr/>
        <a:lstStyle/>
        <a:p>
          <a:pPr algn="ctr"/>
          <a:r>
            <a:rPr lang="en-US" sz="1050" b="1" dirty="0"/>
            <a:t>UNDERSERVED LOAD</a:t>
          </a:r>
          <a:endParaRPr lang="en-NG" sz="1050" b="1" dirty="0"/>
        </a:p>
      </dgm:t>
    </dgm:pt>
    <dgm:pt modelId="{7760EB46-0824-4FCC-AFDC-5E92DEECCCC6}" type="parTrans" cxnId="{2002CF2C-0267-41DC-8696-4E5A83AA45F1}">
      <dgm:prSet/>
      <dgm:spPr/>
      <dgm:t>
        <a:bodyPr/>
        <a:lstStyle/>
        <a:p>
          <a:endParaRPr lang="en-NG"/>
        </a:p>
      </dgm:t>
    </dgm:pt>
    <dgm:pt modelId="{8B6214B0-2936-41B2-A7F5-8F6FA79D60B2}" type="sibTrans" cxnId="{2002CF2C-0267-41DC-8696-4E5A83AA45F1}">
      <dgm:prSet/>
      <dgm:spPr/>
      <dgm:t>
        <a:bodyPr/>
        <a:lstStyle/>
        <a:p>
          <a:endParaRPr lang="en-NG"/>
        </a:p>
      </dgm:t>
    </dgm:pt>
    <dgm:pt modelId="{B023BC66-A167-45EB-9F1D-6A3CF80C7534}">
      <dgm:prSet phldrT="[Text]" custT="1"/>
      <dgm:spPr/>
      <dgm:t>
        <a:bodyPr/>
        <a:lstStyle/>
        <a:p>
          <a:pPr algn="ctr"/>
          <a:r>
            <a:rPr lang="en-US" sz="1200" b="1" dirty="0"/>
            <a:t>SUPPRESSED LOAD</a:t>
          </a:r>
          <a:endParaRPr lang="en-NG" sz="1200" b="1" dirty="0"/>
        </a:p>
      </dgm:t>
    </dgm:pt>
    <dgm:pt modelId="{3A6B11C6-F494-4BE6-BE27-6171E8503328}" type="parTrans" cxnId="{77319303-9865-4B74-BFD2-CBCDB71E2AB7}">
      <dgm:prSet/>
      <dgm:spPr/>
      <dgm:t>
        <a:bodyPr/>
        <a:lstStyle/>
        <a:p>
          <a:endParaRPr lang="en-NG"/>
        </a:p>
      </dgm:t>
    </dgm:pt>
    <dgm:pt modelId="{C9D44C80-B1BC-4A93-8D44-29B445D863FC}" type="sibTrans" cxnId="{77319303-9865-4B74-BFD2-CBCDB71E2AB7}">
      <dgm:prSet/>
      <dgm:spPr/>
      <dgm:t>
        <a:bodyPr/>
        <a:lstStyle/>
        <a:p>
          <a:endParaRPr lang="en-NG"/>
        </a:p>
      </dgm:t>
    </dgm:pt>
    <dgm:pt modelId="{1F9CD2A6-A6BE-4DA1-ACA3-E1DEB4EB3DB5}" type="pres">
      <dgm:prSet presAssocID="{AF6FAB5B-AD9D-41BB-9640-5922318C682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5B2AE2-FF7A-4D8B-BFB5-F40256829BDA}" type="pres">
      <dgm:prSet presAssocID="{624FCC18-70C2-492C-AA8A-645721B35EE6}" presName="centerShape" presStyleLbl="node0" presStyleIdx="0" presStyleCnt="1"/>
      <dgm:spPr/>
    </dgm:pt>
    <dgm:pt modelId="{E0D78F98-E8E8-49E7-B6D8-D55602F4AC63}" type="pres">
      <dgm:prSet presAssocID="{32281705-B1E5-491A-9199-018858B29392}" presName="Name9" presStyleLbl="parChTrans1D2" presStyleIdx="0" presStyleCnt="4"/>
      <dgm:spPr/>
    </dgm:pt>
    <dgm:pt modelId="{5DB44448-055F-4576-904F-7356CB47532E}" type="pres">
      <dgm:prSet presAssocID="{32281705-B1E5-491A-9199-018858B29392}" presName="connTx" presStyleLbl="parChTrans1D2" presStyleIdx="0" presStyleCnt="4"/>
      <dgm:spPr/>
    </dgm:pt>
    <dgm:pt modelId="{64C2AEDA-85BD-4472-9F32-A801165C7A2C}" type="pres">
      <dgm:prSet presAssocID="{FE63EDA5-33B7-41DD-B31B-4F3D8C4095E8}" presName="node" presStyleLbl="node1" presStyleIdx="0" presStyleCnt="4">
        <dgm:presLayoutVars>
          <dgm:bulletEnabled val="1"/>
        </dgm:presLayoutVars>
      </dgm:prSet>
      <dgm:spPr/>
    </dgm:pt>
    <dgm:pt modelId="{A0385398-B379-455B-9B43-636B67AC6F4A}" type="pres">
      <dgm:prSet presAssocID="{5E85DF8A-DAE8-4E0F-B657-80A46FC2A363}" presName="Name9" presStyleLbl="parChTrans1D2" presStyleIdx="1" presStyleCnt="4"/>
      <dgm:spPr/>
    </dgm:pt>
    <dgm:pt modelId="{3C1F47BE-EA0E-44E2-8D33-4F812A3DB8BB}" type="pres">
      <dgm:prSet presAssocID="{5E85DF8A-DAE8-4E0F-B657-80A46FC2A363}" presName="connTx" presStyleLbl="parChTrans1D2" presStyleIdx="1" presStyleCnt="4"/>
      <dgm:spPr/>
    </dgm:pt>
    <dgm:pt modelId="{DABF4B35-59D9-47C4-BB6A-7C00915B2ACB}" type="pres">
      <dgm:prSet presAssocID="{34273BC7-CAC3-4B3B-A177-6F7848107790}" presName="node" presStyleLbl="node1" presStyleIdx="1" presStyleCnt="4">
        <dgm:presLayoutVars>
          <dgm:bulletEnabled val="1"/>
        </dgm:presLayoutVars>
      </dgm:prSet>
      <dgm:spPr/>
    </dgm:pt>
    <dgm:pt modelId="{8B3B0ECF-8A90-4BF2-93CC-4153DD6A2628}" type="pres">
      <dgm:prSet presAssocID="{7760EB46-0824-4FCC-AFDC-5E92DEECCCC6}" presName="Name9" presStyleLbl="parChTrans1D2" presStyleIdx="2" presStyleCnt="4"/>
      <dgm:spPr/>
    </dgm:pt>
    <dgm:pt modelId="{BB35E613-5763-4B56-8CE5-4AE41784B6B1}" type="pres">
      <dgm:prSet presAssocID="{7760EB46-0824-4FCC-AFDC-5E92DEECCCC6}" presName="connTx" presStyleLbl="parChTrans1D2" presStyleIdx="2" presStyleCnt="4"/>
      <dgm:spPr/>
    </dgm:pt>
    <dgm:pt modelId="{1BCC3BCF-1A93-42EA-9AD6-F2D8370150BE}" type="pres">
      <dgm:prSet presAssocID="{FDD83140-4236-4E0E-904E-5C2273FE595A}" presName="node" presStyleLbl="node1" presStyleIdx="2" presStyleCnt="4">
        <dgm:presLayoutVars>
          <dgm:bulletEnabled val="1"/>
        </dgm:presLayoutVars>
      </dgm:prSet>
      <dgm:spPr/>
    </dgm:pt>
    <dgm:pt modelId="{1935AAD7-81F5-4812-ADA8-61A390F4FE9D}" type="pres">
      <dgm:prSet presAssocID="{3A6B11C6-F494-4BE6-BE27-6171E8503328}" presName="Name9" presStyleLbl="parChTrans1D2" presStyleIdx="3" presStyleCnt="4"/>
      <dgm:spPr/>
    </dgm:pt>
    <dgm:pt modelId="{C3444904-5371-4978-BE28-A73FB99C7B4A}" type="pres">
      <dgm:prSet presAssocID="{3A6B11C6-F494-4BE6-BE27-6171E8503328}" presName="connTx" presStyleLbl="parChTrans1D2" presStyleIdx="3" presStyleCnt="4"/>
      <dgm:spPr/>
    </dgm:pt>
    <dgm:pt modelId="{2E7AD935-BD46-432F-948B-397381EAA1E9}" type="pres">
      <dgm:prSet presAssocID="{B023BC66-A167-45EB-9F1D-6A3CF80C7534}" presName="node" presStyleLbl="node1" presStyleIdx="3" presStyleCnt="4">
        <dgm:presLayoutVars>
          <dgm:bulletEnabled val="1"/>
        </dgm:presLayoutVars>
      </dgm:prSet>
      <dgm:spPr/>
    </dgm:pt>
  </dgm:ptLst>
  <dgm:cxnLst>
    <dgm:cxn modelId="{77319303-9865-4B74-BFD2-CBCDB71E2AB7}" srcId="{624FCC18-70C2-492C-AA8A-645721B35EE6}" destId="{B023BC66-A167-45EB-9F1D-6A3CF80C7534}" srcOrd="3" destOrd="0" parTransId="{3A6B11C6-F494-4BE6-BE27-6171E8503328}" sibTransId="{C9D44C80-B1BC-4A93-8D44-29B445D863FC}"/>
    <dgm:cxn modelId="{2002CF2C-0267-41DC-8696-4E5A83AA45F1}" srcId="{624FCC18-70C2-492C-AA8A-645721B35EE6}" destId="{FDD83140-4236-4E0E-904E-5C2273FE595A}" srcOrd="2" destOrd="0" parTransId="{7760EB46-0824-4FCC-AFDC-5E92DEECCCC6}" sibTransId="{8B6214B0-2936-41B2-A7F5-8F6FA79D60B2}"/>
    <dgm:cxn modelId="{BC88C25D-90A6-4B05-A714-9C35AE4F5AF0}" type="presOf" srcId="{7760EB46-0824-4FCC-AFDC-5E92DEECCCC6}" destId="{8B3B0ECF-8A90-4BF2-93CC-4153DD6A2628}" srcOrd="0" destOrd="0" presId="urn:microsoft.com/office/officeart/2005/8/layout/radial1"/>
    <dgm:cxn modelId="{627D945E-37AE-4D83-A0D1-5F4E39D425FD}" type="presOf" srcId="{FE63EDA5-33B7-41DD-B31B-4F3D8C4095E8}" destId="{64C2AEDA-85BD-4472-9F32-A801165C7A2C}" srcOrd="0" destOrd="0" presId="urn:microsoft.com/office/officeart/2005/8/layout/radial1"/>
    <dgm:cxn modelId="{E15DA06B-A2C1-4F1B-A86B-9A6BA0F87940}" srcId="{AF6FAB5B-AD9D-41BB-9640-5922318C682C}" destId="{624FCC18-70C2-492C-AA8A-645721B35EE6}" srcOrd="0" destOrd="0" parTransId="{A3D4DCDE-965E-44CE-86AE-474A213459FA}" sibTransId="{58CCDE9B-D7BA-41E2-9618-7822E2200BAB}"/>
    <dgm:cxn modelId="{C67E2576-A4CB-4401-A695-F79071758312}" type="presOf" srcId="{34273BC7-CAC3-4B3B-A177-6F7848107790}" destId="{DABF4B35-59D9-47C4-BB6A-7C00915B2ACB}" srcOrd="0" destOrd="0" presId="urn:microsoft.com/office/officeart/2005/8/layout/radial1"/>
    <dgm:cxn modelId="{03BA3681-C242-4BD6-85CE-0654A357496C}" type="presOf" srcId="{32281705-B1E5-491A-9199-018858B29392}" destId="{E0D78F98-E8E8-49E7-B6D8-D55602F4AC63}" srcOrd="0" destOrd="0" presId="urn:microsoft.com/office/officeart/2005/8/layout/radial1"/>
    <dgm:cxn modelId="{9C716582-ACBE-48B6-8836-94A256BAB006}" type="presOf" srcId="{FDD83140-4236-4E0E-904E-5C2273FE595A}" destId="{1BCC3BCF-1A93-42EA-9AD6-F2D8370150BE}" srcOrd="0" destOrd="0" presId="urn:microsoft.com/office/officeart/2005/8/layout/radial1"/>
    <dgm:cxn modelId="{6C785990-5322-4DF3-B223-288188A8E298}" type="presOf" srcId="{AF6FAB5B-AD9D-41BB-9640-5922318C682C}" destId="{1F9CD2A6-A6BE-4DA1-ACA3-E1DEB4EB3DB5}" srcOrd="0" destOrd="0" presId="urn:microsoft.com/office/officeart/2005/8/layout/radial1"/>
    <dgm:cxn modelId="{52B6AC9E-DA92-450E-BA79-AC4AEA01DA27}" srcId="{624FCC18-70C2-492C-AA8A-645721B35EE6}" destId="{FE63EDA5-33B7-41DD-B31B-4F3D8C4095E8}" srcOrd="0" destOrd="0" parTransId="{32281705-B1E5-491A-9199-018858B29392}" sibTransId="{3893BFCC-352A-4C9B-A668-AF31803DEE4D}"/>
    <dgm:cxn modelId="{45EAB3AD-F8FC-43ED-B539-A047F65A7A8C}" type="presOf" srcId="{624FCC18-70C2-492C-AA8A-645721B35EE6}" destId="{415B2AE2-FF7A-4D8B-BFB5-F40256829BDA}" srcOrd="0" destOrd="0" presId="urn:microsoft.com/office/officeart/2005/8/layout/radial1"/>
    <dgm:cxn modelId="{8B7EDAAE-8DBD-4420-9A3D-AEDCD9C8030A}" type="presOf" srcId="{32281705-B1E5-491A-9199-018858B29392}" destId="{5DB44448-055F-4576-904F-7356CB47532E}" srcOrd="1" destOrd="0" presId="urn:microsoft.com/office/officeart/2005/8/layout/radial1"/>
    <dgm:cxn modelId="{CB003BB9-EE3A-4548-89AE-D463CE5B5DDC}" type="presOf" srcId="{5E85DF8A-DAE8-4E0F-B657-80A46FC2A363}" destId="{A0385398-B379-455B-9B43-636B67AC6F4A}" srcOrd="0" destOrd="0" presId="urn:microsoft.com/office/officeart/2005/8/layout/radial1"/>
    <dgm:cxn modelId="{DE3338CB-D5CA-4A57-AE96-BFA231A36B5D}" type="presOf" srcId="{5E85DF8A-DAE8-4E0F-B657-80A46FC2A363}" destId="{3C1F47BE-EA0E-44E2-8D33-4F812A3DB8BB}" srcOrd="1" destOrd="0" presId="urn:microsoft.com/office/officeart/2005/8/layout/radial1"/>
    <dgm:cxn modelId="{64D9BFD1-546A-4534-9FB5-545A2E8BC53A}" type="presOf" srcId="{3A6B11C6-F494-4BE6-BE27-6171E8503328}" destId="{1935AAD7-81F5-4812-ADA8-61A390F4FE9D}" srcOrd="0" destOrd="0" presId="urn:microsoft.com/office/officeart/2005/8/layout/radial1"/>
    <dgm:cxn modelId="{9A832AD2-9CC6-4E2F-91C9-7DF5BD317B7B}" type="presOf" srcId="{7760EB46-0824-4FCC-AFDC-5E92DEECCCC6}" destId="{BB35E613-5763-4B56-8CE5-4AE41784B6B1}" srcOrd="1" destOrd="0" presId="urn:microsoft.com/office/officeart/2005/8/layout/radial1"/>
    <dgm:cxn modelId="{DCCDB6D3-BF50-45ED-8C4A-26B9D3FCF985}" type="presOf" srcId="{3A6B11C6-F494-4BE6-BE27-6171E8503328}" destId="{C3444904-5371-4978-BE28-A73FB99C7B4A}" srcOrd="1" destOrd="0" presId="urn:microsoft.com/office/officeart/2005/8/layout/radial1"/>
    <dgm:cxn modelId="{1A5E8FD8-47A8-4E66-901B-AB6419629D21}" type="presOf" srcId="{B023BC66-A167-45EB-9F1D-6A3CF80C7534}" destId="{2E7AD935-BD46-432F-948B-397381EAA1E9}" srcOrd="0" destOrd="0" presId="urn:microsoft.com/office/officeart/2005/8/layout/radial1"/>
    <dgm:cxn modelId="{A1744BFE-7B71-4191-9170-DB795A10991E}" srcId="{624FCC18-70C2-492C-AA8A-645721B35EE6}" destId="{34273BC7-CAC3-4B3B-A177-6F7848107790}" srcOrd="1" destOrd="0" parTransId="{5E85DF8A-DAE8-4E0F-B657-80A46FC2A363}" sibTransId="{F475E507-672C-4553-8D47-63BCA1CAC2A2}"/>
    <dgm:cxn modelId="{1B4C75FC-B526-47AB-B2AE-AB244CE7BD47}" type="presParOf" srcId="{1F9CD2A6-A6BE-4DA1-ACA3-E1DEB4EB3DB5}" destId="{415B2AE2-FF7A-4D8B-BFB5-F40256829BDA}" srcOrd="0" destOrd="0" presId="urn:microsoft.com/office/officeart/2005/8/layout/radial1"/>
    <dgm:cxn modelId="{1F5A853E-8460-49A4-A55A-740FB6DDF8F3}" type="presParOf" srcId="{1F9CD2A6-A6BE-4DA1-ACA3-E1DEB4EB3DB5}" destId="{E0D78F98-E8E8-49E7-B6D8-D55602F4AC63}" srcOrd="1" destOrd="0" presId="urn:microsoft.com/office/officeart/2005/8/layout/radial1"/>
    <dgm:cxn modelId="{66C7BF7F-57DC-44BE-A207-753C81DB2BE4}" type="presParOf" srcId="{E0D78F98-E8E8-49E7-B6D8-D55602F4AC63}" destId="{5DB44448-055F-4576-904F-7356CB47532E}" srcOrd="0" destOrd="0" presId="urn:microsoft.com/office/officeart/2005/8/layout/radial1"/>
    <dgm:cxn modelId="{D9E42986-4DD6-4005-A654-8DD261031248}" type="presParOf" srcId="{1F9CD2A6-A6BE-4DA1-ACA3-E1DEB4EB3DB5}" destId="{64C2AEDA-85BD-4472-9F32-A801165C7A2C}" srcOrd="2" destOrd="0" presId="urn:microsoft.com/office/officeart/2005/8/layout/radial1"/>
    <dgm:cxn modelId="{40B37208-A474-45EA-BE25-722AAD0BC34A}" type="presParOf" srcId="{1F9CD2A6-A6BE-4DA1-ACA3-E1DEB4EB3DB5}" destId="{A0385398-B379-455B-9B43-636B67AC6F4A}" srcOrd="3" destOrd="0" presId="urn:microsoft.com/office/officeart/2005/8/layout/radial1"/>
    <dgm:cxn modelId="{E74F2DB7-372D-44E1-87C8-527AE832FE22}" type="presParOf" srcId="{A0385398-B379-455B-9B43-636B67AC6F4A}" destId="{3C1F47BE-EA0E-44E2-8D33-4F812A3DB8BB}" srcOrd="0" destOrd="0" presId="urn:microsoft.com/office/officeart/2005/8/layout/radial1"/>
    <dgm:cxn modelId="{D3C6C931-9083-43E4-9AFA-B9AF14106762}" type="presParOf" srcId="{1F9CD2A6-A6BE-4DA1-ACA3-E1DEB4EB3DB5}" destId="{DABF4B35-59D9-47C4-BB6A-7C00915B2ACB}" srcOrd="4" destOrd="0" presId="urn:microsoft.com/office/officeart/2005/8/layout/radial1"/>
    <dgm:cxn modelId="{7EC96BC7-EE2E-4D90-83D4-8EEA7A9992FD}" type="presParOf" srcId="{1F9CD2A6-A6BE-4DA1-ACA3-E1DEB4EB3DB5}" destId="{8B3B0ECF-8A90-4BF2-93CC-4153DD6A2628}" srcOrd="5" destOrd="0" presId="urn:microsoft.com/office/officeart/2005/8/layout/radial1"/>
    <dgm:cxn modelId="{1A9ED24F-D92E-49F8-A294-74D4BAAA664A}" type="presParOf" srcId="{8B3B0ECF-8A90-4BF2-93CC-4153DD6A2628}" destId="{BB35E613-5763-4B56-8CE5-4AE41784B6B1}" srcOrd="0" destOrd="0" presId="urn:microsoft.com/office/officeart/2005/8/layout/radial1"/>
    <dgm:cxn modelId="{DB47203D-ED3C-4D59-AA62-4193DF149289}" type="presParOf" srcId="{1F9CD2A6-A6BE-4DA1-ACA3-E1DEB4EB3DB5}" destId="{1BCC3BCF-1A93-42EA-9AD6-F2D8370150BE}" srcOrd="6" destOrd="0" presId="urn:microsoft.com/office/officeart/2005/8/layout/radial1"/>
    <dgm:cxn modelId="{EFB2D834-76DC-4E14-8A12-F193C0F4736D}" type="presParOf" srcId="{1F9CD2A6-A6BE-4DA1-ACA3-E1DEB4EB3DB5}" destId="{1935AAD7-81F5-4812-ADA8-61A390F4FE9D}" srcOrd="7" destOrd="0" presId="urn:microsoft.com/office/officeart/2005/8/layout/radial1"/>
    <dgm:cxn modelId="{7B5BEC36-B641-4724-AC81-588A207FB34A}" type="presParOf" srcId="{1935AAD7-81F5-4812-ADA8-61A390F4FE9D}" destId="{C3444904-5371-4978-BE28-A73FB99C7B4A}" srcOrd="0" destOrd="0" presId="urn:microsoft.com/office/officeart/2005/8/layout/radial1"/>
    <dgm:cxn modelId="{89513D37-6CD9-4AD3-BD4C-A1C09FE35E29}" type="presParOf" srcId="{1F9CD2A6-A6BE-4DA1-ACA3-E1DEB4EB3DB5}" destId="{2E7AD935-BD46-432F-948B-397381EAA1E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AF602-9388-4DFC-90BC-0B83A0EB1817}" type="doc">
      <dgm:prSet loTypeId="urn:microsoft.com/office/officeart/2011/layout/HexagonRadial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NG"/>
        </a:p>
      </dgm:t>
    </dgm:pt>
    <dgm:pt modelId="{57661614-F445-4B3B-B4EF-D964C73BCA1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dirty="0"/>
            <a:t>FRANCHISING</a:t>
          </a:r>
          <a:endParaRPr lang="en-NG" sz="1200" b="1" dirty="0"/>
        </a:p>
      </dgm:t>
    </dgm:pt>
    <dgm:pt modelId="{E528FA03-B4AA-4CE4-BA4D-37B79C0E671D}" type="parTrans" cxnId="{3D929C40-F50C-49E2-ABD1-F31317B8ABB5}">
      <dgm:prSet/>
      <dgm:spPr/>
      <dgm:t>
        <a:bodyPr/>
        <a:lstStyle/>
        <a:p>
          <a:endParaRPr lang="en-NG"/>
        </a:p>
      </dgm:t>
    </dgm:pt>
    <dgm:pt modelId="{D2BAC2E4-44B9-4E00-A126-64481F933AEB}" type="sibTrans" cxnId="{3D929C40-F50C-49E2-ABD1-F31317B8ABB5}">
      <dgm:prSet/>
      <dgm:spPr/>
      <dgm:t>
        <a:bodyPr/>
        <a:lstStyle/>
        <a:p>
          <a:endParaRPr lang="en-NG"/>
        </a:p>
      </dgm:t>
    </dgm:pt>
    <dgm:pt modelId="{CFE0B72B-0EB6-434B-969A-DA4A8495133B}">
      <dgm:prSet phldrT="[Text]" custT="1"/>
      <dgm:spPr/>
      <dgm:t>
        <a:bodyPr/>
        <a:lstStyle/>
        <a:p>
          <a:r>
            <a:rPr lang="en-US" sz="1000" b="1" dirty="0"/>
            <a:t>Energy Theft</a:t>
          </a:r>
          <a:endParaRPr lang="en-NG" sz="1000" b="1" dirty="0"/>
        </a:p>
      </dgm:t>
    </dgm:pt>
    <dgm:pt modelId="{4917AC1C-5EE0-4F9F-A27D-0BE31043A3F7}" type="parTrans" cxnId="{17439C6A-013F-47BA-BEE1-9BDD1E32EDCF}">
      <dgm:prSet/>
      <dgm:spPr/>
      <dgm:t>
        <a:bodyPr/>
        <a:lstStyle/>
        <a:p>
          <a:endParaRPr lang="en-NG"/>
        </a:p>
      </dgm:t>
    </dgm:pt>
    <dgm:pt modelId="{22A8634B-D5E5-45C9-8488-94222D445F75}" type="sibTrans" cxnId="{17439C6A-013F-47BA-BEE1-9BDD1E32EDCF}">
      <dgm:prSet/>
      <dgm:spPr/>
      <dgm:t>
        <a:bodyPr/>
        <a:lstStyle/>
        <a:p>
          <a:endParaRPr lang="en-NG"/>
        </a:p>
      </dgm:t>
    </dgm:pt>
    <dgm:pt modelId="{EAE5DF92-5F66-4044-A294-4F28081245E0}">
      <dgm:prSet phldrT="[Text]" custT="1"/>
      <dgm:spPr/>
      <dgm:t>
        <a:bodyPr/>
        <a:lstStyle/>
        <a:p>
          <a:r>
            <a:rPr lang="en-US" sz="1000" b="1" dirty="0"/>
            <a:t>Decrepit Network Infrastructure</a:t>
          </a:r>
          <a:endParaRPr lang="en-NG" sz="1000" b="1" dirty="0"/>
        </a:p>
      </dgm:t>
    </dgm:pt>
    <dgm:pt modelId="{B3BE8AD3-D82C-4E0B-89EF-A7B9CCB91A97}" type="parTrans" cxnId="{46A11F29-B201-43C0-95ED-EA07898BD286}">
      <dgm:prSet/>
      <dgm:spPr/>
      <dgm:t>
        <a:bodyPr/>
        <a:lstStyle/>
        <a:p>
          <a:endParaRPr lang="en-NG"/>
        </a:p>
      </dgm:t>
    </dgm:pt>
    <dgm:pt modelId="{2A705200-85F1-44A0-BEBF-7E2D6ADF689E}" type="sibTrans" cxnId="{46A11F29-B201-43C0-95ED-EA07898BD286}">
      <dgm:prSet/>
      <dgm:spPr/>
      <dgm:t>
        <a:bodyPr/>
        <a:lstStyle/>
        <a:p>
          <a:endParaRPr lang="en-NG"/>
        </a:p>
      </dgm:t>
    </dgm:pt>
    <dgm:pt modelId="{B25F4C1C-A1C2-4C16-8CA1-B0EB6FD8F276}">
      <dgm:prSet phldrT="[Text]" custT="1"/>
      <dgm:spPr/>
      <dgm:t>
        <a:bodyPr/>
        <a:lstStyle/>
        <a:p>
          <a:r>
            <a:rPr lang="en-US" sz="1000" b="1" dirty="0"/>
            <a:t>Liquidity Challenge</a:t>
          </a:r>
          <a:endParaRPr lang="en-NG" sz="1000" b="1" dirty="0"/>
        </a:p>
      </dgm:t>
    </dgm:pt>
    <dgm:pt modelId="{86B823CF-F786-430D-8AA4-CBA27CEE09B7}" type="parTrans" cxnId="{CBA82A10-76F5-466E-BF5F-C3DE67B8596E}">
      <dgm:prSet/>
      <dgm:spPr/>
      <dgm:t>
        <a:bodyPr/>
        <a:lstStyle/>
        <a:p>
          <a:endParaRPr lang="en-NG"/>
        </a:p>
      </dgm:t>
    </dgm:pt>
    <dgm:pt modelId="{481C16A6-B53B-4630-ABF5-C9C20004303C}" type="sibTrans" cxnId="{CBA82A10-76F5-466E-BF5F-C3DE67B8596E}">
      <dgm:prSet/>
      <dgm:spPr/>
      <dgm:t>
        <a:bodyPr/>
        <a:lstStyle/>
        <a:p>
          <a:endParaRPr lang="en-NG"/>
        </a:p>
      </dgm:t>
    </dgm:pt>
    <dgm:pt modelId="{E8F372E3-B290-4AC5-9485-D1A5D9949161}">
      <dgm:prSet phldrT="[Text]" custT="1"/>
      <dgm:spPr/>
      <dgm:t>
        <a:bodyPr/>
        <a:lstStyle/>
        <a:p>
          <a:r>
            <a:rPr lang="en-US" sz="1000" b="1" dirty="0"/>
            <a:t>Inadequate Metering</a:t>
          </a:r>
          <a:endParaRPr lang="en-NG" sz="1000" b="1" dirty="0"/>
        </a:p>
      </dgm:t>
    </dgm:pt>
    <dgm:pt modelId="{37D05D43-5EC1-46E9-ADB8-9AA44100D450}" type="parTrans" cxnId="{263879F0-1DED-4072-BB28-981E8BC44E81}">
      <dgm:prSet/>
      <dgm:spPr/>
      <dgm:t>
        <a:bodyPr/>
        <a:lstStyle/>
        <a:p>
          <a:endParaRPr lang="en-NG"/>
        </a:p>
      </dgm:t>
    </dgm:pt>
    <dgm:pt modelId="{2D914237-CC8B-41FD-A733-F4FC7DE4ED5F}" type="sibTrans" cxnId="{263879F0-1DED-4072-BB28-981E8BC44E81}">
      <dgm:prSet/>
      <dgm:spPr/>
      <dgm:t>
        <a:bodyPr/>
        <a:lstStyle/>
        <a:p>
          <a:endParaRPr lang="en-NG"/>
        </a:p>
      </dgm:t>
    </dgm:pt>
    <dgm:pt modelId="{16FEE017-A712-434C-BF9F-0E0417FDF966}">
      <dgm:prSet phldrT="[Text]" custT="1"/>
      <dgm:spPr/>
      <dgm:t>
        <a:bodyPr/>
        <a:lstStyle/>
        <a:p>
          <a:r>
            <a:rPr lang="en-US" sz="1000" b="1" dirty="0"/>
            <a:t>Poor Quality Services</a:t>
          </a:r>
          <a:endParaRPr lang="en-NG" sz="1000" b="1" dirty="0"/>
        </a:p>
      </dgm:t>
    </dgm:pt>
    <dgm:pt modelId="{74470F25-5E86-4BB7-BD22-421B0BEA17B5}" type="parTrans" cxnId="{F1A62807-1BF7-45AF-B6D8-75867A505CEE}">
      <dgm:prSet/>
      <dgm:spPr/>
      <dgm:t>
        <a:bodyPr/>
        <a:lstStyle/>
        <a:p>
          <a:endParaRPr lang="en-NG"/>
        </a:p>
      </dgm:t>
    </dgm:pt>
    <dgm:pt modelId="{1D955554-09EF-4CFF-869D-DDCE3E3149B5}" type="sibTrans" cxnId="{F1A62807-1BF7-45AF-B6D8-75867A505CEE}">
      <dgm:prSet/>
      <dgm:spPr/>
      <dgm:t>
        <a:bodyPr/>
        <a:lstStyle/>
        <a:p>
          <a:endParaRPr lang="en-NG"/>
        </a:p>
      </dgm:t>
    </dgm:pt>
    <dgm:pt modelId="{210A62A3-F83C-47F2-8068-921265735A3C}">
      <dgm:prSet phldrT="[Text]" custT="1"/>
      <dgm:spPr/>
      <dgm:t>
        <a:bodyPr/>
        <a:lstStyle/>
        <a:p>
          <a:r>
            <a:rPr lang="en-US" sz="1000" b="1" dirty="0"/>
            <a:t>Poor Collection</a:t>
          </a:r>
          <a:endParaRPr lang="en-NG" sz="900" b="1" dirty="0"/>
        </a:p>
      </dgm:t>
    </dgm:pt>
    <dgm:pt modelId="{9EA43D4B-84F5-4F1B-9CA2-6A9B8D9A6A92}" type="parTrans" cxnId="{472B8BB5-E2C2-4F83-882B-BC736DA703E4}">
      <dgm:prSet/>
      <dgm:spPr/>
      <dgm:t>
        <a:bodyPr/>
        <a:lstStyle/>
        <a:p>
          <a:endParaRPr lang="en-NG"/>
        </a:p>
      </dgm:t>
    </dgm:pt>
    <dgm:pt modelId="{6D27BCCA-889D-430F-8771-F2AEA7359D53}" type="sibTrans" cxnId="{472B8BB5-E2C2-4F83-882B-BC736DA703E4}">
      <dgm:prSet/>
      <dgm:spPr/>
      <dgm:t>
        <a:bodyPr/>
        <a:lstStyle/>
        <a:p>
          <a:endParaRPr lang="en-NG"/>
        </a:p>
      </dgm:t>
    </dgm:pt>
    <dgm:pt modelId="{DAD6F6B2-6A43-4AE3-9B38-374FB3BCF2EF}" type="pres">
      <dgm:prSet presAssocID="{C4BAF602-9388-4DFC-90BC-0B83A0EB181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3972BAE-E021-4EE2-B6D9-D39615D73F04}" type="pres">
      <dgm:prSet presAssocID="{57661614-F445-4B3B-B4EF-D964C73BCA1F}" presName="Parent" presStyleLbl="node0" presStyleIdx="0" presStyleCnt="1">
        <dgm:presLayoutVars>
          <dgm:chMax val="6"/>
          <dgm:chPref val="6"/>
        </dgm:presLayoutVars>
      </dgm:prSet>
      <dgm:spPr/>
    </dgm:pt>
    <dgm:pt modelId="{02F1684F-45FA-4027-BD7D-CF8F95CE34F9}" type="pres">
      <dgm:prSet presAssocID="{CFE0B72B-0EB6-434B-969A-DA4A8495133B}" presName="Accent1" presStyleCnt="0"/>
      <dgm:spPr/>
    </dgm:pt>
    <dgm:pt modelId="{DC25A2CB-12F6-4F14-AB0F-C2E7C5E91B32}" type="pres">
      <dgm:prSet presAssocID="{CFE0B72B-0EB6-434B-969A-DA4A8495133B}" presName="Accent" presStyleLbl="bgShp" presStyleIdx="0" presStyleCnt="6"/>
      <dgm:spPr/>
    </dgm:pt>
    <dgm:pt modelId="{09F211B2-05CF-4784-94A0-C8425D490A90}" type="pres">
      <dgm:prSet presAssocID="{CFE0B72B-0EB6-434B-969A-DA4A8495133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C4A08D24-E924-40D9-8552-0C47B93417CF}" type="pres">
      <dgm:prSet presAssocID="{EAE5DF92-5F66-4044-A294-4F28081245E0}" presName="Accent2" presStyleCnt="0"/>
      <dgm:spPr/>
    </dgm:pt>
    <dgm:pt modelId="{ED31391A-0180-43C2-A7CC-95625DBA707D}" type="pres">
      <dgm:prSet presAssocID="{EAE5DF92-5F66-4044-A294-4F28081245E0}" presName="Accent" presStyleLbl="bgShp" presStyleIdx="1" presStyleCnt="6"/>
      <dgm:spPr/>
    </dgm:pt>
    <dgm:pt modelId="{9FE5F84F-9A95-4E84-8241-26D14A4AE033}" type="pres">
      <dgm:prSet presAssocID="{EAE5DF92-5F66-4044-A294-4F28081245E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F33A0ACA-8B9E-42F9-B1CC-C7B91EDC0F0B}" type="pres">
      <dgm:prSet presAssocID="{B25F4C1C-A1C2-4C16-8CA1-B0EB6FD8F276}" presName="Accent3" presStyleCnt="0"/>
      <dgm:spPr/>
    </dgm:pt>
    <dgm:pt modelId="{489D454C-CC6E-43CA-A9F8-708F6C71F1D2}" type="pres">
      <dgm:prSet presAssocID="{B25F4C1C-A1C2-4C16-8CA1-B0EB6FD8F276}" presName="Accent" presStyleLbl="bgShp" presStyleIdx="2" presStyleCnt="6"/>
      <dgm:spPr/>
    </dgm:pt>
    <dgm:pt modelId="{7F491708-D7B7-456A-82F4-265B041B4B2D}" type="pres">
      <dgm:prSet presAssocID="{B25F4C1C-A1C2-4C16-8CA1-B0EB6FD8F27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9B596F58-24EE-4A47-9D8E-DC0AD554F831}" type="pres">
      <dgm:prSet presAssocID="{E8F372E3-B290-4AC5-9485-D1A5D9949161}" presName="Accent4" presStyleCnt="0"/>
      <dgm:spPr/>
    </dgm:pt>
    <dgm:pt modelId="{99DEB623-4873-4C4D-AD85-EF2AF2D6553C}" type="pres">
      <dgm:prSet presAssocID="{E8F372E3-B290-4AC5-9485-D1A5D9949161}" presName="Accent" presStyleLbl="bgShp" presStyleIdx="3" presStyleCnt="6"/>
      <dgm:spPr/>
    </dgm:pt>
    <dgm:pt modelId="{3102F2D0-9F53-496E-AB3A-0604A25B42AB}" type="pres">
      <dgm:prSet presAssocID="{E8F372E3-B290-4AC5-9485-D1A5D994916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BCB55880-3F81-4558-AAEB-0E95396B7173}" type="pres">
      <dgm:prSet presAssocID="{16FEE017-A712-434C-BF9F-0E0417FDF966}" presName="Accent5" presStyleCnt="0"/>
      <dgm:spPr/>
    </dgm:pt>
    <dgm:pt modelId="{6BA118F3-2E26-453C-9A1A-520852D5C54E}" type="pres">
      <dgm:prSet presAssocID="{16FEE017-A712-434C-BF9F-0E0417FDF966}" presName="Accent" presStyleLbl="bgShp" presStyleIdx="4" presStyleCnt="6"/>
      <dgm:spPr/>
    </dgm:pt>
    <dgm:pt modelId="{2C0A3B90-26A7-4578-A879-B11769C761F9}" type="pres">
      <dgm:prSet presAssocID="{16FEE017-A712-434C-BF9F-0E0417FDF96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7C7AA9B-7306-4EEA-8C2D-4A1A9F95CCA8}" type="pres">
      <dgm:prSet presAssocID="{210A62A3-F83C-47F2-8068-921265735A3C}" presName="Accent6" presStyleCnt="0"/>
      <dgm:spPr/>
    </dgm:pt>
    <dgm:pt modelId="{539859FB-56AD-4975-875C-29AE8EB9B45D}" type="pres">
      <dgm:prSet presAssocID="{210A62A3-F83C-47F2-8068-921265735A3C}" presName="Accent" presStyleLbl="bgShp" presStyleIdx="5" presStyleCnt="6"/>
      <dgm:spPr/>
    </dgm:pt>
    <dgm:pt modelId="{CBDF65D4-2096-4CE5-AFE2-E027AAD0236E}" type="pres">
      <dgm:prSet presAssocID="{210A62A3-F83C-47F2-8068-921265735A3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1A62807-1BF7-45AF-B6D8-75867A505CEE}" srcId="{57661614-F445-4B3B-B4EF-D964C73BCA1F}" destId="{16FEE017-A712-434C-BF9F-0E0417FDF966}" srcOrd="4" destOrd="0" parTransId="{74470F25-5E86-4BB7-BD22-421B0BEA17B5}" sibTransId="{1D955554-09EF-4CFF-869D-DDCE3E3149B5}"/>
    <dgm:cxn modelId="{CBA82A10-76F5-466E-BF5F-C3DE67B8596E}" srcId="{57661614-F445-4B3B-B4EF-D964C73BCA1F}" destId="{B25F4C1C-A1C2-4C16-8CA1-B0EB6FD8F276}" srcOrd="2" destOrd="0" parTransId="{86B823CF-F786-430D-8AA4-CBA27CEE09B7}" sibTransId="{481C16A6-B53B-4630-ABF5-C9C20004303C}"/>
    <dgm:cxn modelId="{46A11F29-B201-43C0-95ED-EA07898BD286}" srcId="{57661614-F445-4B3B-B4EF-D964C73BCA1F}" destId="{EAE5DF92-5F66-4044-A294-4F28081245E0}" srcOrd="1" destOrd="0" parTransId="{B3BE8AD3-D82C-4E0B-89EF-A7B9CCB91A97}" sibTransId="{2A705200-85F1-44A0-BEBF-7E2D6ADF689E}"/>
    <dgm:cxn modelId="{A0FB2737-737C-4CBC-9942-7907F84F45A0}" type="presOf" srcId="{C4BAF602-9388-4DFC-90BC-0B83A0EB1817}" destId="{DAD6F6B2-6A43-4AE3-9B38-374FB3BCF2EF}" srcOrd="0" destOrd="0" presId="urn:microsoft.com/office/officeart/2011/layout/HexagonRadial"/>
    <dgm:cxn modelId="{3D929C40-F50C-49E2-ABD1-F31317B8ABB5}" srcId="{C4BAF602-9388-4DFC-90BC-0B83A0EB1817}" destId="{57661614-F445-4B3B-B4EF-D964C73BCA1F}" srcOrd="0" destOrd="0" parTransId="{E528FA03-B4AA-4CE4-BA4D-37B79C0E671D}" sibTransId="{D2BAC2E4-44B9-4E00-A126-64481F933AEB}"/>
    <dgm:cxn modelId="{2759C844-19B8-4F56-B67E-035458E7EE52}" type="presOf" srcId="{B25F4C1C-A1C2-4C16-8CA1-B0EB6FD8F276}" destId="{7F491708-D7B7-456A-82F4-265B041B4B2D}" srcOrd="0" destOrd="0" presId="urn:microsoft.com/office/officeart/2011/layout/HexagonRadial"/>
    <dgm:cxn modelId="{5A4C9149-7BB1-4BB8-A6A4-9DB189268FB5}" type="presOf" srcId="{E8F372E3-B290-4AC5-9485-D1A5D9949161}" destId="{3102F2D0-9F53-496E-AB3A-0604A25B42AB}" srcOrd="0" destOrd="0" presId="urn:microsoft.com/office/officeart/2011/layout/HexagonRadial"/>
    <dgm:cxn modelId="{17439C6A-013F-47BA-BEE1-9BDD1E32EDCF}" srcId="{57661614-F445-4B3B-B4EF-D964C73BCA1F}" destId="{CFE0B72B-0EB6-434B-969A-DA4A8495133B}" srcOrd="0" destOrd="0" parTransId="{4917AC1C-5EE0-4F9F-A27D-0BE31043A3F7}" sibTransId="{22A8634B-D5E5-45C9-8488-94222D445F75}"/>
    <dgm:cxn modelId="{0D16294F-E907-433E-A36C-6E151EEE2313}" type="presOf" srcId="{57661614-F445-4B3B-B4EF-D964C73BCA1F}" destId="{E3972BAE-E021-4EE2-B6D9-D39615D73F04}" srcOrd="0" destOrd="0" presId="urn:microsoft.com/office/officeart/2011/layout/HexagonRadial"/>
    <dgm:cxn modelId="{64D8F351-A8A1-415F-AFE9-B5C54DB422F4}" type="presOf" srcId="{210A62A3-F83C-47F2-8068-921265735A3C}" destId="{CBDF65D4-2096-4CE5-AFE2-E027AAD0236E}" srcOrd="0" destOrd="0" presId="urn:microsoft.com/office/officeart/2011/layout/HexagonRadial"/>
    <dgm:cxn modelId="{472B8BB5-E2C2-4F83-882B-BC736DA703E4}" srcId="{57661614-F445-4B3B-B4EF-D964C73BCA1F}" destId="{210A62A3-F83C-47F2-8068-921265735A3C}" srcOrd="5" destOrd="0" parTransId="{9EA43D4B-84F5-4F1B-9CA2-6A9B8D9A6A92}" sibTransId="{6D27BCCA-889D-430F-8771-F2AEA7359D53}"/>
    <dgm:cxn modelId="{A4122ABC-D634-41CD-BE89-1C25A5A8A8E1}" type="presOf" srcId="{16FEE017-A712-434C-BF9F-0E0417FDF966}" destId="{2C0A3B90-26A7-4578-A879-B11769C761F9}" srcOrd="0" destOrd="0" presId="urn:microsoft.com/office/officeart/2011/layout/HexagonRadial"/>
    <dgm:cxn modelId="{11947BCE-4E80-4949-894C-E1BC2E84BE77}" type="presOf" srcId="{EAE5DF92-5F66-4044-A294-4F28081245E0}" destId="{9FE5F84F-9A95-4E84-8241-26D14A4AE033}" srcOrd="0" destOrd="0" presId="urn:microsoft.com/office/officeart/2011/layout/HexagonRadial"/>
    <dgm:cxn modelId="{263879F0-1DED-4072-BB28-981E8BC44E81}" srcId="{57661614-F445-4B3B-B4EF-D964C73BCA1F}" destId="{E8F372E3-B290-4AC5-9485-D1A5D9949161}" srcOrd="3" destOrd="0" parTransId="{37D05D43-5EC1-46E9-ADB8-9AA44100D450}" sibTransId="{2D914237-CC8B-41FD-A733-F4FC7DE4ED5F}"/>
    <dgm:cxn modelId="{A932B7F6-F2DF-4F81-979F-28AFD066C862}" type="presOf" srcId="{CFE0B72B-0EB6-434B-969A-DA4A8495133B}" destId="{09F211B2-05CF-4784-94A0-C8425D490A90}" srcOrd="0" destOrd="0" presId="urn:microsoft.com/office/officeart/2011/layout/HexagonRadial"/>
    <dgm:cxn modelId="{42018C1D-8C35-4580-9DED-F1AA5432B4DB}" type="presParOf" srcId="{DAD6F6B2-6A43-4AE3-9B38-374FB3BCF2EF}" destId="{E3972BAE-E021-4EE2-B6D9-D39615D73F04}" srcOrd="0" destOrd="0" presId="urn:microsoft.com/office/officeart/2011/layout/HexagonRadial"/>
    <dgm:cxn modelId="{1F2F37E0-1FB7-4C64-8988-61C0215B2218}" type="presParOf" srcId="{DAD6F6B2-6A43-4AE3-9B38-374FB3BCF2EF}" destId="{02F1684F-45FA-4027-BD7D-CF8F95CE34F9}" srcOrd="1" destOrd="0" presId="urn:microsoft.com/office/officeart/2011/layout/HexagonRadial"/>
    <dgm:cxn modelId="{5C40A051-6A56-43B6-9782-3063272688AE}" type="presParOf" srcId="{02F1684F-45FA-4027-BD7D-CF8F95CE34F9}" destId="{DC25A2CB-12F6-4F14-AB0F-C2E7C5E91B32}" srcOrd="0" destOrd="0" presId="urn:microsoft.com/office/officeart/2011/layout/HexagonRadial"/>
    <dgm:cxn modelId="{07C589E2-266B-412E-B1CE-6E61E060F627}" type="presParOf" srcId="{DAD6F6B2-6A43-4AE3-9B38-374FB3BCF2EF}" destId="{09F211B2-05CF-4784-94A0-C8425D490A90}" srcOrd="2" destOrd="0" presId="urn:microsoft.com/office/officeart/2011/layout/HexagonRadial"/>
    <dgm:cxn modelId="{17ED47B9-48A9-40A4-AC20-39A3A70C9F9C}" type="presParOf" srcId="{DAD6F6B2-6A43-4AE3-9B38-374FB3BCF2EF}" destId="{C4A08D24-E924-40D9-8552-0C47B93417CF}" srcOrd="3" destOrd="0" presId="urn:microsoft.com/office/officeart/2011/layout/HexagonRadial"/>
    <dgm:cxn modelId="{804CE3D8-28BF-48BE-BD40-28DECEA3F841}" type="presParOf" srcId="{C4A08D24-E924-40D9-8552-0C47B93417CF}" destId="{ED31391A-0180-43C2-A7CC-95625DBA707D}" srcOrd="0" destOrd="0" presId="urn:microsoft.com/office/officeart/2011/layout/HexagonRadial"/>
    <dgm:cxn modelId="{28B9B20F-027A-483D-925A-4C5D66FD0456}" type="presParOf" srcId="{DAD6F6B2-6A43-4AE3-9B38-374FB3BCF2EF}" destId="{9FE5F84F-9A95-4E84-8241-26D14A4AE033}" srcOrd="4" destOrd="0" presId="urn:microsoft.com/office/officeart/2011/layout/HexagonRadial"/>
    <dgm:cxn modelId="{EA9DAB20-A366-428E-B2B6-227438A7283B}" type="presParOf" srcId="{DAD6F6B2-6A43-4AE3-9B38-374FB3BCF2EF}" destId="{F33A0ACA-8B9E-42F9-B1CC-C7B91EDC0F0B}" srcOrd="5" destOrd="0" presId="urn:microsoft.com/office/officeart/2011/layout/HexagonRadial"/>
    <dgm:cxn modelId="{5EA835D7-8950-445C-834B-8EB943C147A0}" type="presParOf" srcId="{F33A0ACA-8B9E-42F9-B1CC-C7B91EDC0F0B}" destId="{489D454C-CC6E-43CA-A9F8-708F6C71F1D2}" srcOrd="0" destOrd="0" presId="urn:microsoft.com/office/officeart/2011/layout/HexagonRadial"/>
    <dgm:cxn modelId="{E9FD7A19-C7FA-4C70-88CA-8D936C872B9A}" type="presParOf" srcId="{DAD6F6B2-6A43-4AE3-9B38-374FB3BCF2EF}" destId="{7F491708-D7B7-456A-82F4-265B041B4B2D}" srcOrd="6" destOrd="0" presId="urn:microsoft.com/office/officeart/2011/layout/HexagonRadial"/>
    <dgm:cxn modelId="{80690E19-9FEC-4353-8428-2BC8A2A4AF57}" type="presParOf" srcId="{DAD6F6B2-6A43-4AE3-9B38-374FB3BCF2EF}" destId="{9B596F58-24EE-4A47-9D8E-DC0AD554F831}" srcOrd="7" destOrd="0" presId="urn:microsoft.com/office/officeart/2011/layout/HexagonRadial"/>
    <dgm:cxn modelId="{0C5968A6-F594-4972-97B2-777DC2EB54D0}" type="presParOf" srcId="{9B596F58-24EE-4A47-9D8E-DC0AD554F831}" destId="{99DEB623-4873-4C4D-AD85-EF2AF2D6553C}" srcOrd="0" destOrd="0" presId="urn:microsoft.com/office/officeart/2011/layout/HexagonRadial"/>
    <dgm:cxn modelId="{072F181B-6622-4BBF-B333-DCE7F1AC6469}" type="presParOf" srcId="{DAD6F6B2-6A43-4AE3-9B38-374FB3BCF2EF}" destId="{3102F2D0-9F53-496E-AB3A-0604A25B42AB}" srcOrd="8" destOrd="0" presId="urn:microsoft.com/office/officeart/2011/layout/HexagonRadial"/>
    <dgm:cxn modelId="{96A8131B-0A64-4C3D-B2AE-BEC840C9C634}" type="presParOf" srcId="{DAD6F6B2-6A43-4AE3-9B38-374FB3BCF2EF}" destId="{BCB55880-3F81-4558-AAEB-0E95396B7173}" srcOrd="9" destOrd="0" presId="urn:microsoft.com/office/officeart/2011/layout/HexagonRadial"/>
    <dgm:cxn modelId="{8F47FAE6-243C-4E09-98D1-569E6B690BCC}" type="presParOf" srcId="{BCB55880-3F81-4558-AAEB-0E95396B7173}" destId="{6BA118F3-2E26-453C-9A1A-520852D5C54E}" srcOrd="0" destOrd="0" presId="urn:microsoft.com/office/officeart/2011/layout/HexagonRadial"/>
    <dgm:cxn modelId="{F323C839-0303-40E0-B889-8401039DAC7E}" type="presParOf" srcId="{DAD6F6B2-6A43-4AE3-9B38-374FB3BCF2EF}" destId="{2C0A3B90-26A7-4578-A879-B11769C761F9}" srcOrd="10" destOrd="0" presId="urn:microsoft.com/office/officeart/2011/layout/HexagonRadial"/>
    <dgm:cxn modelId="{F5014266-6024-4F59-9528-CA064E9939C9}" type="presParOf" srcId="{DAD6F6B2-6A43-4AE3-9B38-374FB3BCF2EF}" destId="{27C7AA9B-7306-4EEA-8C2D-4A1A9F95CCA8}" srcOrd="11" destOrd="0" presId="urn:microsoft.com/office/officeart/2011/layout/HexagonRadial"/>
    <dgm:cxn modelId="{2A1117D4-ECD9-458F-A8D9-437578F8C015}" type="presParOf" srcId="{27C7AA9B-7306-4EEA-8C2D-4A1A9F95CCA8}" destId="{539859FB-56AD-4975-875C-29AE8EB9B45D}" srcOrd="0" destOrd="0" presId="urn:microsoft.com/office/officeart/2011/layout/HexagonRadial"/>
    <dgm:cxn modelId="{CC039F5F-D195-4733-B344-38FE51AEBC8E}" type="presParOf" srcId="{DAD6F6B2-6A43-4AE3-9B38-374FB3BCF2EF}" destId="{CBDF65D4-2096-4CE5-AFE2-E027AAD0236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9BE230-32E8-4838-AC48-52F39976FA81}" type="doc">
      <dgm:prSet loTypeId="urn:microsoft.com/office/officeart/2008/layout/PictureStrips" loCatId="picture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NG"/>
        </a:p>
      </dgm:t>
    </dgm:pt>
    <dgm:pt modelId="{1FCE2A95-2595-471C-80F9-7EAB39721DD3}">
      <dgm:prSet phldrT="[Text]"/>
      <dgm:spPr/>
      <dgm:t>
        <a:bodyPr/>
        <a:lstStyle/>
        <a:p>
          <a:r>
            <a:rPr lang="en-US"/>
            <a:t>Ogui -24MW</a:t>
          </a:r>
          <a:endParaRPr lang="en-NG"/>
        </a:p>
      </dgm:t>
    </dgm:pt>
    <dgm:pt modelId="{A5DF90A7-2252-42B9-9874-E774FD3D974F}" type="parTrans" cxnId="{CD38C0BA-AC2B-4C39-AB15-E2183BB3F76A}">
      <dgm:prSet/>
      <dgm:spPr/>
      <dgm:t>
        <a:bodyPr/>
        <a:lstStyle/>
        <a:p>
          <a:endParaRPr lang="en-NG"/>
        </a:p>
      </dgm:t>
    </dgm:pt>
    <dgm:pt modelId="{DB882CFB-2F7A-4869-A4A3-EEFE5B3895B5}" type="sibTrans" cxnId="{CD38C0BA-AC2B-4C39-AB15-E2183BB3F76A}">
      <dgm:prSet/>
      <dgm:spPr/>
      <dgm:t>
        <a:bodyPr/>
        <a:lstStyle/>
        <a:p>
          <a:endParaRPr lang="en-NG"/>
        </a:p>
      </dgm:t>
    </dgm:pt>
    <dgm:pt modelId="{93426BBF-104D-40C8-B473-E7B3E954DBA2}">
      <dgm:prSet phldrT="[Text]"/>
      <dgm:spPr/>
      <dgm:t>
        <a:bodyPr/>
        <a:lstStyle/>
        <a:p>
          <a:r>
            <a:rPr lang="en-US"/>
            <a:t>Abakpa -58MW</a:t>
          </a:r>
          <a:endParaRPr lang="en-NG"/>
        </a:p>
      </dgm:t>
    </dgm:pt>
    <dgm:pt modelId="{67F0B734-0413-44D7-8B11-464F7007E642}" type="parTrans" cxnId="{BD4F9195-1612-43AE-839F-65FB449AA716}">
      <dgm:prSet/>
      <dgm:spPr/>
      <dgm:t>
        <a:bodyPr/>
        <a:lstStyle/>
        <a:p>
          <a:endParaRPr lang="en-NG"/>
        </a:p>
      </dgm:t>
    </dgm:pt>
    <dgm:pt modelId="{37A7B7D5-6760-4C44-92BC-96125EB1E85E}" type="sibTrans" cxnId="{BD4F9195-1612-43AE-839F-65FB449AA716}">
      <dgm:prSet/>
      <dgm:spPr/>
      <dgm:t>
        <a:bodyPr/>
        <a:lstStyle/>
        <a:p>
          <a:endParaRPr lang="en-NG"/>
        </a:p>
      </dgm:t>
    </dgm:pt>
    <dgm:pt modelId="{501367DE-EA9B-460F-B6CC-3A75D49ED0B0}">
      <dgm:prSet phldrT="[Text]"/>
      <dgm:spPr/>
      <dgm:t>
        <a:bodyPr/>
        <a:lstStyle/>
        <a:p>
          <a:r>
            <a:rPr lang="en-US" dirty="0"/>
            <a:t>Awkunanaw -72MW	</a:t>
          </a:r>
        </a:p>
      </dgm:t>
    </dgm:pt>
    <dgm:pt modelId="{E4FA501D-87D7-43CF-84E0-2CC2C3BA28D2}" type="parTrans" cxnId="{71DDBD5A-B355-47CF-A1F9-CF0B8F69056D}">
      <dgm:prSet/>
      <dgm:spPr/>
      <dgm:t>
        <a:bodyPr/>
        <a:lstStyle/>
        <a:p>
          <a:endParaRPr lang="en-NG"/>
        </a:p>
      </dgm:t>
    </dgm:pt>
    <dgm:pt modelId="{6F433C2F-AAC5-468B-92AF-AD55C0F8F407}" type="sibTrans" cxnId="{71DDBD5A-B355-47CF-A1F9-CF0B8F69056D}">
      <dgm:prSet/>
      <dgm:spPr/>
      <dgm:t>
        <a:bodyPr/>
        <a:lstStyle/>
        <a:p>
          <a:endParaRPr lang="en-NG"/>
        </a:p>
      </dgm:t>
    </dgm:pt>
    <dgm:pt modelId="{9069D25E-202D-4F6B-A910-31DD215F470C}">
      <dgm:prSet phldrT="[Text]"/>
      <dgm:spPr/>
      <dgm:t>
        <a:bodyPr/>
        <a:lstStyle/>
        <a:p>
          <a:r>
            <a:rPr lang="en-US"/>
            <a:t>Nsukka -30MW</a:t>
          </a:r>
        </a:p>
      </dgm:t>
    </dgm:pt>
    <dgm:pt modelId="{AA9A86A6-B1F1-433C-B1F7-3FC88D6DDAE9}" type="parTrans" cxnId="{69E0AAD9-59E9-49A3-96CE-146EA89678D5}">
      <dgm:prSet/>
      <dgm:spPr/>
      <dgm:t>
        <a:bodyPr/>
        <a:lstStyle/>
        <a:p>
          <a:endParaRPr lang="en-NG"/>
        </a:p>
      </dgm:t>
    </dgm:pt>
    <dgm:pt modelId="{4439A704-6CA8-4D04-B42A-43EDFDD406D0}" type="sibTrans" cxnId="{69E0AAD9-59E9-49A3-96CE-146EA89678D5}">
      <dgm:prSet/>
      <dgm:spPr/>
      <dgm:t>
        <a:bodyPr/>
        <a:lstStyle/>
        <a:p>
          <a:endParaRPr lang="en-NG"/>
        </a:p>
      </dgm:t>
    </dgm:pt>
    <dgm:pt modelId="{0CE00AAF-A879-4244-B578-10D31A16ABA7}">
      <dgm:prSet phldrT="[Text]"/>
      <dgm:spPr/>
      <dgm:t>
        <a:bodyPr/>
        <a:lstStyle/>
        <a:p>
          <a:r>
            <a:rPr lang="en-US"/>
            <a:t>Awka -45MW</a:t>
          </a:r>
        </a:p>
      </dgm:t>
    </dgm:pt>
    <dgm:pt modelId="{565EF704-5864-4105-93E0-6D417D1C4899}" type="parTrans" cxnId="{8F891FB3-2039-408C-817D-98909569E3FA}">
      <dgm:prSet/>
      <dgm:spPr/>
      <dgm:t>
        <a:bodyPr/>
        <a:lstStyle/>
        <a:p>
          <a:endParaRPr lang="en-NG"/>
        </a:p>
      </dgm:t>
    </dgm:pt>
    <dgm:pt modelId="{E1FF6913-263E-47E3-875B-969F7B6B82C7}" type="sibTrans" cxnId="{8F891FB3-2039-408C-817D-98909569E3FA}">
      <dgm:prSet/>
      <dgm:spPr/>
      <dgm:t>
        <a:bodyPr/>
        <a:lstStyle/>
        <a:p>
          <a:endParaRPr lang="en-NG"/>
        </a:p>
      </dgm:t>
    </dgm:pt>
    <dgm:pt modelId="{E9BE602F-5214-40B2-A151-F47D34995A25}">
      <dgm:prSet phldrT="[Text]"/>
      <dgm:spPr/>
      <dgm:t>
        <a:bodyPr/>
        <a:lstStyle/>
        <a:p>
          <a:r>
            <a:rPr lang="en-US"/>
            <a:t>Ekwulobia -35MW</a:t>
          </a:r>
        </a:p>
      </dgm:t>
    </dgm:pt>
    <dgm:pt modelId="{FF69A48F-A6D2-4559-910E-383BAC21B1C7}" type="parTrans" cxnId="{C9BA6628-EFDC-4AC4-BB2E-36298CF2E16F}">
      <dgm:prSet/>
      <dgm:spPr/>
      <dgm:t>
        <a:bodyPr/>
        <a:lstStyle/>
        <a:p>
          <a:endParaRPr lang="en-NG"/>
        </a:p>
      </dgm:t>
    </dgm:pt>
    <dgm:pt modelId="{165D6C51-C7F5-41FC-8C28-C2DD0656D9E3}" type="sibTrans" cxnId="{C9BA6628-EFDC-4AC4-BB2E-36298CF2E16F}">
      <dgm:prSet/>
      <dgm:spPr/>
      <dgm:t>
        <a:bodyPr/>
        <a:lstStyle/>
        <a:p>
          <a:endParaRPr lang="en-NG"/>
        </a:p>
      </dgm:t>
    </dgm:pt>
    <dgm:pt modelId="{440640A1-16AA-43DD-B773-DF737E396C7E}">
      <dgm:prSet phldrT="[Text]"/>
      <dgm:spPr/>
      <dgm:t>
        <a:bodyPr/>
        <a:lstStyle/>
        <a:p>
          <a:r>
            <a:rPr lang="en-US" dirty="0"/>
            <a:t>Ogbaru -9MW</a:t>
          </a:r>
        </a:p>
      </dgm:t>
    </dgm:pt>
    <dgm:pt modelId="{CEE76C1E-BFD7-4733-B20A-294908EC1296}" type="parTrans" cxnId="{CC252991-CD4D-47CD-8895-386F4FC17BE0}">
      <dgm:prSet/>
      <dgm:spPr/>
      <dgm:t>
        <a:bodyPr/>
        <a:lstStyle/>
        <a:p>
          <a:endParaRPr lang="en-NG"/>
        </a:p>
      </dgm:t>
    </dgm:pt>
    <dgm:pt modelId="{4E1A4E29-5C68-4876-BD00-118F43D8CA16}" type="sibTrans" cxnId="{CC252991-CD4D-47CD-8895-386F4FC17BE0}">
      <dgm:prSet/>
      <dgm:spPr/>
      <dgm:t>
        <a:bodyPr/>
        <a:lstStyle/>
        <a:p>
          <a:endParaRPr lang="en-NG"/>
        </a:p>
      </dgm:t>
    </dgm:pt>
    <dgm:pt modelId="{15C0B864-2AAC-4F8D-851F-DCE7F2AB2439}">
      <dgm:prSet phldrT="[Text]"/>
      <dgm:spPr/>
      <dgm:t>
        <a:bodyPr/>
        <a:lstStyle/>
        <a:p>
          <a:r>
            <a:rPr lang="en-US"/>
            <a:t>Ogidi -31MW</a:t>
          </a:r>
        </a:p>
      </dgm:t>
    </dgm:pt>
    <dgm:pt modelId="{03AC4E47-B1C6-46EA-BB82-2988F0C17115}" type="parTrans" cxnId="{582C2CEB-E561-4339-A821-1A2731982012}">
      <dgm:prSet/>
      <dgm:spPr/>
      <dgm:t>
        <a:bodyPr/>
        <a:lstStyle/>
        <a:p>
          <a:endParaRPr lang="en-NG"/>
        </a:p>
      </dgm:t>
    </dgm:pt>
    <dgm:pt modelId="{4DA0BE87-ABC4-4A37-94C9-C3EC0DEA4295}" type="sibTrans" cxnId="{582C2CEB-E561-4339-A821-1A2731982012}">
      <dgm:prSet/>
      <dgm:spPr/>
      <dgm:t>
        <a:bodyPr/>
        <a:lstStyle/>
        <a:p>
          <a:endParaRPr lang="en-NG"/>
        </a:p>
      </dgm:t>
    </dgm:pt>
    <dgm:pt modelId="{F0D8675C-0045-46FB-BA50-944B878B7A82}">
      <dgm:prSet phldrT="[Text]"/>
      <dgm:spPr/>
      <dgm:t>
        <a:bodyPr/>
        <a:lstStyle/>
        <a:p>
          <a:r>
            <a:rPr lang="en-US"/>
            <a:t>Nnwi -58MW</a:t>
          </a:r>
        </a:p>
      </dgm:t>
    </dgm:pt>
    <dgm:pt modelId="{DC113FA4-C1A3-4156-8302-CA3F04C72366}" type="parTrans" cxnId="{5AB39797-ED66-4706-9717-EE4461888B26}">
      <dgm:prSet/>
      <dgm:spPr/>
      <dgm:t>
        <a:bodyPr/>
        <a:lstStyle/>
        <a:p>
          <a:endParaRPr lang="en-NG"/>
        </a:p>
      </dgm:t>
    </dgm:pt>
    <dgm:pt modelId="{6F6A2AE8-4A4A-4CEF-997C-0A94A0B0A690}" type="sibTrans" cxnId="{5AB39797-ED66-4706-9717-EE4461888B26}">
      <dgm:prSet/>
      <dgm:spPr/>
      <dgm:t>
        <a:bodyPr/>
        <a:lstStyle/>
        <a:p>
          <a:endParaRPr lang="en-NG"/>
        </a:p>
      </dgm:t>
    </dgm:pt>
    <dgm:pt modelId="{B0B02569-5032-427D-B6B3-80085920F525}">
      <dgm:prSet phldrT="[Text]"/>
      <dgm:spPr/>
      <dgm:t>
        <a:bodyPr/>
        <a:lstStyle/>
        <a:p>
          <a:r>
            <a:rPr lang="en-US"/>
            <a:t>Onitsha -26MW</a:t>
          </a:r>
        </a:p>
      </dgm:t>
    </dgm:pt>
    <dgm:pt modelId="{41EEC58F-A261-4523-9BAE-EE265902D81D}" type="parTrans" cxnId="{7B740001-36C6-4385-B191-456CF1C4A84B}">
      <dgm:prSet/>
      <dgm:spPr/>
      <dgm:t>
        <a:bodyPr/>
        <a:lstStyle/>
        <a:p>
          <a:endParaRPr lang="en-NG"/>
        </a:p>
      </dgm:t>
    </dgm:pt>
    <dgm:pt modelId="{A4D89511-503D-4EF5-BEDB-9D5EB1FDA481}" type="sibTrans" cxnId="{7B740001-36C6-4385-B191-456CF1C4A84B}">
      <dgm:prSet/>
      <dgm:spPr/>
      <dgm:t>
        <a:bodyPr/>
        <a:lstStyle/>
        <a:p>
          <a:endParaRPr lang="en-NG"/>
        </a:p>
      </dgm:t>
    </dgm:pt>
    <dgm:pt modelId="{5FF99E09-EC63-4BBD-926A-32BFA692853B}">
      <dgm:prSet phldrT="[Text]"/>
      <dgm:spPr/>
      <dgm:t>
        <a:bodyPr/>
        <a:lstStyle/>
        <a:p>
          <a:r>
            <a:rPr lang="en-US"/>
            <a:t>Orlu -68MW	</a:t>
          </a:r>
        </a:p>
      </dgm:t>
    </dgm:pt>
    <dgm:pt modelId="{AE02F9F1-FE71-4E3F-8B4E-36D74FBBC667}" type="parTrans" cxnId="{AC69E51C-8290-412F-9A4C-BDB7EF519621}">
      <dgm:prSet/>
      <dgm:spPr/>
      <dgm:t>
        <a:bodyPr/>
        <a:lstStyle/>
        <a:p>
          <a:endParaRPr lang="en-NG"/>
        </a:p>
      </dgm:t>
    </dgm:pt>
    <dgm:pt modelId="{DA41EAA1-0807-4F06-948C-4EE093CC4FF7}" type="sibTrans" cxnId="{AC69E51C-8290-412F-9A4C-BDB7EF519621}">
      <dgm:prSet/>
      <dgm:spPr/>
      <dgm:t>
        <a:bodyPr/>
        <a:lstStyle/>
        <a:p>
          <a:endParaRPr lang="en-NG"/>
        </a:p>
      </dgm:t>
    </dgm:pt>
    <dgm:pt modelId="{43378C66-54EC-426E-A450-2F831003FC1D}">
      <dgm:prSet phldrT="[Text]"/>
      <dgm:spPr/>
      <dgm:t>
        <a:bodyPr/>
        <a:lstStyle/>
        <a:p>
          <a:r>
            <a:rPr lang="en-US"/>
            <a:t>Owerri -30MW</a:t>
          </a:r>
        </a:p>
      </dgm:t>
    </dgm:pt>
    <dgm:pt modelId="{EE80ABCD-5A62-423D-A1F2-27EDF3BB851E}" type="parTrans" cxnId="{92B9F79A-53B2-4A15-8D3B-D8DEC1F24BD6}">
      <dgm:prSet/>
      <dgm:spPr/>
      <dgm:t>
        <a:bodyPr/>
        <a:lstStyle/>
        <a:p>
          <a:endParaRPr lang="en-NG"/>
        </a:p>
      </dgm:t>
    </dgm:pt>
    <dgm:pt modelId="{11388589-6C03-4450-87DB-F8008D132530}" type="sibTrans" cxnId="{92B9F79A-53B2-4A15-8D3B-D8DEC1F24BD6}">
      <dgm:prSet/>
      <dgm:spPr/>
      <dgm:t>
        <a:bodyPr/>
        <a:lstStyle/>
        <a:p>
          <a:endParaRPr lang="en-NG"/>
        </a:p>
      </dgm:t>
    </dgm:pt>
    <dgm:pt modelId="{805D8DE7-C713-4929-9697-51CD68D6BBEC}">
      <dgm:prSet phldrT="[Text]"/>
      <dgm:spPr/>
      <dgm:t>
        <a:bodyPr/>
        <a:lstStyle/>
        <a:p>
          <a:r>
            <a:rPr lang="en-US"/>
            <a:t>New Owerri -30MW	</a:t>
          </a:r>
        </a:p>
      </dgm:t>
    </dgm:pt>
    <dgm:pt modelId="{C246BFE9-B738-44D9-A19D-72AEFF7DB96F}" type="parTrans" cxnId="{9EA9F477-6CAA-4BB9-9987-C07CBF5E83A8}">
      <dgm:prSet/>
      <dgm:spPr/>
      <dgm:t>
        <a:bodyPr/>
        <a:lstStyle/>
        <a:p>
          <a:endParaRPr lang="en-NG"/>
        </a:p>
      </dgm:t>
    </dgm:pt>
    <dgm:pt modelId="{761FCB86-47AA-499A-B326-393B37AA2537}" type="sibTrans" cxnId="{9EA9F477-6CAA-4BB9-9987-C07CBF5E83A8}">
      <dgm:prSet/>
      <dgm:spPr/>
      <dgm:t>
        <a:bodyPr/>
        <a:lstStyle/>
        <a:p>
          <a:endParaRPr lang="en-NG"/>
        </a:p>
      </dgm:t>
    </dgm:pt>
    <dgm:pt modelId="{71F013B1-8E3A-4812-86D1-75BEBAD8A51B}">
      <dgm:prSet phldrT="[Text]"/>
      <dgm:spPr/>
      <dgm:t>
        <a:bodyPr/>
        <a:lstStyle/>
        <a:p>
          <a:r>
            <a:rPr lang="en-US"/>
            <a:t>Mbaise -29MW</a:t>
          </a:r>
        </a:p>
      </dgm:t>
    </dgm:pt>
    <dgm:pt modelId="{340994C6-9E40-4219-82BD-E2DDB141B984}" type="parTrans" cxnId="{165182BF-B0FA-49F7-8421-6EA90AE5DF68}">
      <dgm:prSet/>
      <dgm:spPr/>
      <dgm:t>
        <a:bodyPr/>
        <a:lstStyle/>
        <a:p>
          <a:endParaRPr lang="en-NG"/>
        </a:p>
      </dgm:t>
    </dgm:pt>
    <dgm:pt modelId="{4C5BC0FE-55FF-443B-855D-581FE5FC03DC}" type="sibTrans" cxnId="{165182BF-B0FA-49F7-8421-6EA90AE5DF68}">
      <dgm:prSet/>
      <dgm:spPr/>
      <dgm:t>
        <a:bodyPr/>
        <a:lstStyle/>
        <a:p>
          <a:endParaRPr lang="en-NG"/>
        </a:p>
      </dgm:t>
    </dgm:pt>
    <dgm:pt modelId="{7495562A-7CBE-4522-8749-5C5BA3AF589F}">
      <dgm:prSet phldrT="[Text]"/>
      <dgm:spPr/>
      <dgm:t>
        <a:bodyPr/>
        <a:lstStyle/>
        <a:p>
          <a:r>
            <a:rPr lang="en-US"/>
            <a:t>Abakaliki -24MW</a:t>
          </a:r>
        </a:p>
      </dgm:t>
    </dgm:pt>
    <dgm:pt modelId="{1AC60E2C-31D4-4084-B43B-80568852808F}" type="parTrans" cxnId="{A4187887-1EA4-4A4E-9F2C-1B3C729E965F}">
      <dgm:prSet/>
      <dgm:spPr/>
      <dgm:t>
        <a:bodyPr/>
        <a:lstStyle/>
        <a:p>
          <a:endParaRPr lang="en-NG"/>
        </a:p>
      </dgm:t>
    </dgm:pt>
    <dgm:pt modelId="{FAC12E8F-7C9C-46F8-8DE3-DFD7BF088C39}" type="sibTrans" cxnId="{A4187887-1EA4-4A4E-9F2C-1B3C729E965F}">
      <dgm:prSet/>
      <dgm:spPr/>
      <dgm:t>
        <a:bodyPr/>
        <a:lstStyle/>
        <a:p>
          <a:endParaRPr lang="en-NG"/>
        </a:p>
      </dgm:t>
    </dgm:pt>
    <dgm:pt modelId="{20087ED0-9622-41A3-87FA-017EA956B185}">
      <dgm:prSet phldrT="[Text]"/>
      <dgm:spPr/>
      <dgm:t>
        <a:bodyPr/>
        <a:lstStyle/>
        <a:p>
          <a:r>
            <a:rPr lang="en-US"/>
            <a:t>Umuahia -25MW</a:t>
          </a:r>
        </a:p>
      </dgm:t>
    </dgm:pt>
    <dgm:pt modelId="{0704FC55-E0E0-4551-BDB7-D49EBB68131C}" type="parTrans" cxnId="{F4D18C27-F09A-4452-B769-E1D06BF1BAE7}">
      <dgm:prSet/>
      <dgm:spPr/>
      <dgm:t>
        <a:bodyPr/>
        <a:lstStyle/>
        <a:p>
          <a:endParaRPr lang="en-NG"/>
        </a:p>
      </dgm:t>
    </dgm:pt>
    <dgm:pt modelId="{F3A30163-B278-4889-8BCB-03FFC1D36D7F}" type="sibTrans" cxnId="{F4D18C27-F09A-4452-B769-E1D06BF1BAE7}">
      <dgm:prSet/>
      <dgm:spPr/>
      <dgm:t>
        <a:bodyPr/>
        <a:lstStyle/>
        <a:p>
          <a:endParaRPr lang="en-NG"/>
        </a:p>
      </dgm:t>
    </dgm:pt>
    <dgm:pt modelId="{B5FC8054-8988-44F0-83AE-D930F5009661}" type="pres">
      <dgm:prSet presAssocID="{F79BE230-32E8-4838-AC48-52F39976FA81}" presName="Name0" presStyleCnt="0">
        <dgm:presLayoutVars>
          <dgm:dir/>
          <dgm:resizeHandles val="exact"/>
        </dgm:presLayoutVars>
      </dgm:prSet>
      <dgm:spPr/>
    </dgm:pt>
    <dgm:pt modelId="{FA765EC8-A519-481D-A32A-9D657652ACAF}" type="pres">
      <dgm:prSet presAssocID="{1FCE2A95-2595-471C-80F9-7EAB39721DD3}" presName="composite" presStyleCnt="0"/>
      <dgm:spPr/>
    </dgm:pt>
    <dgm:pt modelId="{E87A7F7F-0870-4B14-8A34-37F3B780A5C8}" type="pres">
      <dgm:prSet presAssocID="{1FCE2A95-2595-471C-80F9-7EAB39721DD3}" presName="rect1" presStyleLbl="trAlignAcc1" presStyleIdx="0" presStyleCnt="16">
        <dgm:presLayoutVars>
          <dgm:bulletEnabled val="1"/>
        </dgm:presLayoutVars>
      </dgm:prSet>
      <dgm:spPr/>
    </dgm:pt>
    <dgm:pt modelId="{4BE07C21-582D-40EC-AE29-C49C917CE8E3}" type="pres">
      <dgm:prSet presAssocID="{1FCE2A95-2595-471C-80F9-7EAB39721DD3}" presName="rect2" presStyleLbl="fgImgPlace1" presStyleIdx="0" presStyleCnt="16"/>
      <dgm:spPr/>
    </dgm:pt>
    <dgm:pt modelId="{4B76DE98-4654-4204-BB5B-C7ACFAF63E18}" type="pres">
      <dgm:prSet presAssocID="{DB882CFB-2F7A-4869-A4A3-EEFE5B3895B5}" presName="sibTrans" presStyleCnt="0"/>
      <dgm:spPr/>
    </dgm:pt>
    <dgm:pt modelId="{6B12009E-7FDE-49A8-AF54-9C6DC016A6C3}" type="pres">
      <dgm:prSet presAssocID="{93426BBF-104D-40C8-B473-E7B3E954DBA2}" presName="composite" presStyleCnt="0"/>
      <dgm:spPr/>
    </dgm:pt>
    <dgm:pt modelId="{9B26BFBE-FF68-4EDD-BE2E-C76D660D7147}" type="pres">
      <dgm:prSet presAssocID="{93426BBF-104D-40C8-B473-E7B3E954DBA2}" presName="rect1" presStyleLbl="trAlignAcc1" presStyleIdx="1" presStyleCnt="16">
        <dgm:presLayoutVars>
          <dgm:bulletEnabled val="1"/>
        </dgm:presLayoutVars>
      </dgm:prSet>
      <dgm:spPr/>
    </dgm:pt>
    <dgm:pt modelId="{E3283750-6D5D-42D2-B8D1-E06AD23BAAB0}" type="pres">
      <dgm:prSet presAssocID="{93426BBF-104D-40C8-B473-E7B3E954DBA2}" presName="rect2" presStyleLbl="fgImgPlace1" presStyleIdx="1" presStyleCnt="16"/>
      <dgm:spPr/>
    </dgm:pt>
    <dgm:pt modelId="{5364A6A3-CD76-46E6-B26D-D9C4769EB9E0}" type="pres">
      <dgm:prSet presAssocID="{37A7B7D5-6760-4C44-92BC-96125EB1E85E}" presName="sibTrans" presStyleCnt="0"/>
      <dgm:spPr/>
    </dgm:pt>
    <dgm:pt modelId="{BE56EDF9-F6DB-4074-BF00-89709381F108}" type="pres">
      <dgm:prSet presAssocID="{501367DE-EA9B-460F-B6CC-3A75D49ED0B0}" presName="composite" presStyleCnt="0"/>
      <dgm:spPr/>
    </dgm:pt>
    <dgm:pt modelId="{DF02917D-5B52-4151-9776-1C705AC4CB90}" type="pres">
      <dgm:prSet presAssocID="{501367DE-EA9B-460F-B6CC-3A75D49ED0B0}" presName="rect1" presStyleLbl="trAlignAcc1" presStyleIdx="2" presStyleCnt="16">
        <dgm:presLayoutVars>
          <dgm:bulletEnabled val="1"/>
        </dgm:presLayoutVars>
      </dgm:prSet>
      <dgm:spPr/>
    </dgm:pt>
    <dgm:pt modelId="{FEF8D367-C66F-4A84-BA45-5BB64DF46E1F}" type="pres">
      <dgm:prSet presAssocID="{501367DE-EA9B-460F-B6CC-3A75D49ED0B0}" presName="rect2" presStyleLbl="fgImgPlace1" presStyleIdx="2" presStyleCnt="16"/>
      <dgm:spPr/>
    </dgm:pt>
    <dgm:pt modelId="{1897E2A9-24F5-4482-9322-545589C1D82F}" type="pres">
      <dgm:prSet presAssocID="{6F433C2F-AAC5-468B-92AF-AD55C0F8F407}" presName="sibTrans" presStyleCnt="0"/>
      <dgm:spPr/>
    </dgm:pt>
    <dgm:pt modelId="{2D312259-737A-40BC-A0BE-FF1225346A65}" type="pres">
      <dgm:prSet presAssocID="{9069D25E-202D-4F6B-A910-31DD215F470C}" presName="composite" presStyleCnt="0"/>
      <dgm:spPr/>
    </dgm:pt>
    <dgm:pt modelId="{9F85CE39-1A75-48AD-9DC7-5AD91DE1E007}" type="pres">
      <dgm:prSet presAssocID="{9069D25E-202D-4F6B-A910-31DD215F470C}" presName="rect1" presStyleLbl="trAlignAcc1" presStyleIdx="3" presStyleCnt="16">
        <dgm:presLayoutVars>
          <dgm:bulletEnabled val="1"/>
        </dgm:presLayoutVars>
      </dgm:prSet>
      <dgm:spPr/>
    </dgm:pt>
    <dgm:pt modelId="{26E8B641-AE1D-4901-845A-266B158A50E9}" type="pres">
      <dgm:prSet presAssocID="{9069D25E-202D-4F6B-A910-31DD215F470C}" presName="rect2" presStyleLbl="fgImgPlace1" presStyleIdx="3" presStyleCnt="16"/>
      <dgm:spPr/>
    </dgm:pt>
    <dgm:pt modelId="{A72D09FE-55FC-490B-9EBC-ED7C9B9383E8}" type="pres">
      <dgm:prSet presAssocID="{4439A704-6CA8-4D04-B42A-43EDFDD406D0}" presName="sibTrans" presStyleCnt="0"/>
      <dgm:spPr/>
    </dgm:pt>
    <dgm:pt modelId="{CD4B1D67-EE4D-4142-8051-E404A9DCAEE8}" type="pres">
      <dgm:prSet presAssocID="{0CE00AAF-A879-4244-B578-10D31A16ABA7}" presName="composite" presStyleCnt="0"/>
      <dgm:spPr/>
    </dgm:pt>
    <dgm:pt modelId="{2871EE6E-BD3D-41BB-AD10-0101662B9F2E}" type="pres">
      <dgm:prSet presAssocID="{0CE00AAF-A879-4244-B578-10D31A16ABA7}" presName="rect1" presStyleLbl="trAlignAcc1" presStyleIdx="4" presStyleCnt="16">
        <dgm:presLayoutVars>
          <dgm:bulletEnabled val="1"/>
        </dgm:presLayoutVars>
      </dgm:prSet>
      <dgm:spPr/>
    </dgm:pt>
    <dgm:pt modelId="{2321107B-FD07-449D-8206-D0B9639727D4}" type="pres">
      <dgm:prSet presAssocID="{0CE00AAF-A879-4244-B578-10D31A16ABA7}" presName="rect2" presStyleLbl="fgImgPlace1" presStyleIdx="4" presStyleCnt="16"/>
      <dgm:spPr/>
    </dgm:pt>
    <dgm:pt modelId="{6DF04714-35B0-4ED3-BCF5-997FF56DAEAE}" type="pres">
      <dgm:prSet presAssocID="{E1FF6913-263E-47E3-875B-969F7B6B82C7}" presName="sibTrans" presStyleCnt="0"/>
      <dgm:spPr/>
    </dgm:pt>
    <dgm:pt modelId="{FB877F3F-5326-43B6-AA3A-34C5AFC061AC}" type="pres">
      <dgm:prSet presAssocID="{E9BE602F-5214-40B2-A151-F47D34995A25}" presName="composite" presStyleCnt="0"/>
      <dgm:spPr/>
    </dgm:pt>
    <dgm:pt modelId="{34599903-EA0C-4687-96E2-410180CB096B}" type="pres">
      <dgm:prSet presAssocID="{E9BE602F-5214-40B2-A151-F47D34995A25}" presName="rect1" presStyleLbl="trAlignAcc1" presStyleIdx="5" presStyleCnt="16">
        <dgm:presLayoutVars>
          <dgm:bulletEnabled val="1"/>
        </dgm:presLayoutVars>
      </dgm:prSet>
      <dgm:spPr/>
    </dgm:pt>
    <dgm:pt modelId="{F540FBBA-AD1D-450F-8547-940F1B891C4D}" type="pres">
      <dgm:prSet presAssocID="{E9BE602F-5214-40B2-A151-F47D34995A25}" presName="rect2" presStyleLbl="fgImgPlace1" presStyleIdx="5" presStyleCnt="16"/>
      <dgm:spPr/>
    </dgm:pt>
    <dgm:pt modelId="{B37AD90A-DE68-4C46-AAE0-63DFC451EA9A}" type="pres">
      <dgm:prSet presAssocID="{165D6C51-C7F5-41FC-8C28-C2DD0656D9E3}" presName="sibTrans" presStyleCnt="0"/>
      <dgm:spPr/>
    </dgm:pt>
    <dgm:pt modelId="{5E33B1E0-A54F-4D41-B8B0-5E7216C2FDC1}" type="pres">
      <dgm:prSet presAssocID="{440640A1-16AA-43DD-B773-DF737E396C7E}" presName="composite" presStyleCnt="0"/>
      <dgm:spPr/>
    </dgm:pt>
    <dgm:pt modelId="{D5D8DA5F-14EF-4B19-95E0-FF769F9516BE}" type="pres">
      <dgm:prSet presAssocID="{440640A1-16AA-43DD-B773-DF737E396C7E}" presName="rect1" presStyleLbl="trAlignAcc1" presStyleIdx="6" presStyleCnt="16">
        <dgm:presLayoutVars>
          <dgm:bulletEnabled val="1"/>
        </dgm:presLayoutVars>
      </dgm:prSet>
      <dgm:spPr/>
    </dgm:pt>
    <dgm:pt modelId="{3FD03CD3-09D2-405D-8215-6E19EC8BB678}" type="pres">
      <dgm:prSet presAssocID="{440640A1-16AA-43DD-B773-DF737E396C7E}" presName="rect2" presStyleLbl="fgImgPlace1" presStyleIdx="6" presStyleCnt="16"/>
      <dgm:spPr/>
    </dgm:pt>
    <dgm:pt modelId="{FC1572A6-6D79-465E-9A8C-A268992373FD}" type="pres">
      <dgm:prSet presAssocID="{4E1A4E29-5C68-4876-BD00-118F43D8CA16}" presName="sibTrans" presStyleCnt="0"/>
      <dgm:spPr/>
    </dgm:pt>
    <dgm:pt modelId="{5FF8719C-62C8-42A2-8620-75FF52F8225B}" type="pres">
      <dgm:prSet presAssocID="{15C0B864-2AAC-4F8D-851F-DCE7F2AB2439}" presName="composite" presStyleCnt="0"/>
      <dgm:spPr/>
    </dgm:pt>
    <dgm:pt modelId="{D7EFF84B-D239-4669-95FC-0A9B5C49CC9D}" type="pres">
      <dgm:prSet presAssocID="{15C0B864-2AAC-4F8D-851F-DCE7F2AB2439}" presName="rect1" presStyleLbl="trAlignAcc1" presStyleIdx="7" presStyleCnt="16">
        <dgm:presLayoutVars>
          <dgm:bulletEnabled val="1"/>
        </dgm:presLayoutVars>
      </dgm:prSet>
      <dgm:spPr/>
    </dgm:pt>
    <dgm:pt modelId="{3A7E172A-431E-45DC-999F-81B8074BC535}" type="pres">
      <dgm:prSet presAssocID="{15C0B864-2AAC-4F8D-851F-DCE7F2AB2439}" presName="rect2" presStyleLbl="fgImgPlace1" presStyleIdx="7" presStyleCnt="16"/>
      <dgm:spPr/>
    </dgm:pt>
    <dgm:pt modelId="{F766A8D8-1C3E-45E7-BF54-6561EA04248F}" type="pres">
      <dgm:prSet presAssocID="{4DA0BE87-ABC4-4A37-94C9-C3EC0DEA4295}" presName="sibTrans" presStyleCnt="0"/>
      <dgm:spPr/>
    </dgm:pt>
    <dgm:pt modelId="{9200CB36-0FED-441F-9651-495626BC06F0}" type="pres">
      <dgm:prSet presAssocID="{F0D8675C-0045-46FB-BA50-944B878B7A82}" presName="composite" presStyleCnt="0"/>
      <dgm:spPr/>
    </dgm:pt>
    <dgm:pt modelId="{79C1A480-0A0E-4D5A-80DF-CEC020DDB94A}" type="pres">
      <dgm:prSet presAssocID="{F0D8675C-0045-46FB-BA50-944B878B7A82}" presName="rect1" presStyleLbl="trAlignAcc1" presStyleIdx="8" presStyleCnt="16">
        <dgm:presLayoutVars>
          <dgm:bulletEnabled val="1"/>
        </dgm:presLayoutVars>
      </dgm:prSet>
      <dgm:spPr/>
    </dgm:pt>
    <dgm:pt modelId="{08887470-A70F-4F75-AFC8-ACEA765BB787}" type="pres">
      <dgm:prSet presAssocID="{F0D8675C-0045-46FB-BA50-944B878B7A82}" presName="rect2" presStyleLbl="fgImgPlace1" presStyleIdx="8" presStyleCnt="16"/>
      <dgm:spPr/>
    </dgm:pt>
    <dgm:pt modelId="{60D55C33-24D3-4F3F-B191-9E2B91D766D7}" type="pres">
      <dgm:prSet presAssocID="{6F6A2AE8-4A4A-4CEF-997C-0A94A0B0A690}" presName="sibTrans" presStyleCnt="0"/>
      <dgm:spPr/>
    </dgm:pt>
    <dgm:pt modelId="{38832DD8-53B4-4A64-89FA-9139ED236038}" type="pres">
      <dgm:prSet presAssocID="{B0B02569-5032-427D-B6B3-80085920F525}" presName="composite" presStyleCnt="0"/>
      <dgm:spPr/>
    </dgm:pt>
    <dgm:pt modelId="{294F97BE-732E-4413-B3E8-000F859BAD1B}" type="pres">
      <dgm:prSet presAssocID="{B0B02569-5032-427D-B6B3-80085920F525}" presName="rect1" presStyleLbl="trAlignAcc1" presStyleIdx="9" presStyleCnt="16">
        <dgm:presLayoutVars>
          <dgm:bulletEnabled val="1"/>
        </dgm:presLayoutVars>
      </dgm:prSet>
      <dgm:spPr/>
    </dgm:pt>
    <dgm:pt modelId="{ECF1CDD0-4BA4-40EA-82F6-0CE829C97F84}" type="pres">
      <dgm:prSet presAssocID="{B0B02569-5032-427D-B6B3-80085920F525}" presName="rect2" presStyleLbl="fgImgPlace1" presStyleIdx="9" presStyleCnt="16"/>
      <dgm:spPr/>
    </dgm:pt>
    <dgm:pt modelId="{6A8A5B7D-9D9E-4547-AB0D-5062F5811D7D}" type="pres">
      <dgm:prSet presAssocID="{A4D89511-503D-4EF5-BEDB-9D5EB1FDA481}" presName="sibTrans" presStyleCnt="0"/>
      <dgm:spPr/>
    </dgm:pt>
    <dgm:pt modelId="{A64BBC18-37E6-4644-A867-3859ECCD593D}" type="pres">
      <dgm:prSet presAssocID="{5FF99E09-EC63-4BBD-926A-32BFA692853B}" presName="composite" presStyleCnt="0"/>
      <dgm:spPr/>
    </dgm:pt>
    <dgm:pt modelId="{D8253DA6-6797-4E92-AF15-A83B20E61E77}" type="pres">
      <dgm:prSet presAssocID="{5FF99E09-EC63-4BBD-926A-32BFA692853B}" presName="rect1" presStyleLbl="trAlignAcc1" presStyleIdx="10" presStyleCnt="16">
        <dgm:presLayoutVars>
          <dgm:bulletEnabled val="1"/>
        </dgm:presLayoutVars>
      </dgm:prSet>
      <dgm:spPr/>
    </dgm:pt>
    <dgm:pt modelId="{EA74D64C-204C-4B07-B17E-7EAFA058A800}" type="pres">
      <dgm:prSet presAssocID="{5FF99E09-EC63-4BBD-926A-32BFA692853B}" presName="rect2" presStyleLbl="fgImgPlace1" presStyleIdx="10" presStyleCnt="16"/>
      <dgm:spPr/>
    </dgm:pt>
    <dgm:pt modelId="{615F0500-0551-4D36-88F0-52099078EA10}" type="pres">
      <dgm:prSet presAssocID="{DA41EAA1-0807-4F06-948C-4EE093CC4FF7}" presName="sibTrans" presStyleCnt="0"/>
      <dgm:spPr/>
    </dgm:pt>
    <dgm:pt modelId="{40025A8D-8082-43F3-BAA4-D3AA9966E8D6}" type="pres">
      <dgm:prSet presAssocID="{43378C66-54EC-426E-A450-2F831003FC1D}" presName="composite" presStyleCnt="0"/>
      <dgm:spPr/>
    </dgm:pt>
    <dgm:pt modelId="{105FFBDB-BF11-48C5-94A5-7FC82886CED2}" type="pres">
      <dgm:prSet presAssocID="{43378C66-54EC-426E-A450-2F831003FC1D}" presName="rect1" presStyleLbl="trAlignAcc1" presStyleIdx="11" presStyleCnt="16">
        <dgm:presLayoutVars>
          <dgm:bulletEnabled val="1"/>
        </dgm:presLayoutVars>
      </dgm:prSet>
      <dgm:spPr/>
    </dgm:pt>
    <dgm:pt modelId="{9F9C20CD-50A2-4966-BE2D-A66CAB8DE804}" type="pres">
      <dgm:prSet presAssocID="{43378C66-54EC-426E-A450-2F831003FC1D}" presName="rect2" presStyleLbl="fgImgPlace1" presStyleIdx="11" presStyleCnt="16"/>
      <dgm:spPr/>
    </dgm:pt>
    <dgm:pt modelId="{5D8679C2-46BE-4853-8F04-A90013E29ECB}" type="pres">
      <dgm:prSet presAssocID="{11388589-6C03-4450-87DB-F8008D132530}" presName="sibTrans" presStyleCnt="0"/>
      <dgm:spPr/>
    </dgm:pt>
    <dgm:pt modelId="{AA9F4B22-AE64-422F-8B08-CD9F73F415A2}" type="pres">
      <dgm:prSet presAssocID="{805D8DE7-C713-4929-9697-51CD68D6BBEC}" presName="composite" presStyleCnt="0"/>
      <dgm:spPr/>
    </dgm:pt>
    <dgm:pt modelId="{04B4A92A-52E4-40F8-807E-D8B65AC0DE33}" type="pres">
      <dgm:prSet presAssocID="{805D8DE7-C713-4929-9697-51CD68D6BBEC}" presName="rect1" presStyleLbl="trAlignAcc1" presStyleIdx="12" presStyleCnt="16">
        <dgm:presLayoutVars>
          <dgm:bulletEnabled val="1"/>
        </dgm:presLayoutVars>
      </dgm:prSet>
      <dgm:spPr/>
    </dgm:pt>
    <dgm:pt modelId="{E4EDA33D-B6D0-4367-B67D-6494965A5398}" type="pres">
      <dgm:prSet presAssocID="{805D8DE7-C713-4929-9697-51CD68D6BBEC}" presName="rect2" presStyleLbl="fgImgPlace1" presStyleIdx="12" presStyleCnt="16"/>
      <dgm:spPr/>
    </dgm:pt>
    <dgm:pt modelId="{D1C14399-B469-4779-9C62-C99315D5B0CE}" type="pres">
      <dgm:prSet presAssocID="{761FCB86-47AA-499A-B326-393B37AA2537}" presName="sibTrans" presStyleCnt="0"/>
      <dgm:spPr/>
    </dgm:pt>
    <dgm:pt modelId="{CBB8CF4D-CCD2-4B00-8813-2D2F31DE60DE}" type="pres">
      <dgm:prSet presAssocID="{71F013B1-8E3A-4812-86D1-75BEBAD8A51B}" presName="composite" presStyleCnt="0"/>
      <dgm:spPr/>
    </dgm:pt>
    <dgm:pt modelId="{A94C4A8F-6442-435E-836C-55E82C4E358B}" type="pres">
      <dgm:prSet presAssocID="{71F013B1-8E3A-4812-86D1-75BEBAD8A51B}" presName="rect1" presStyleLbl="trAlignAcc1" presStyleIdx="13" presStyleCnt="16">
        <dgm:presLayoutVars>
          <dgm:bulletEnabled val="1"/>
        </dgm:presLayoutVars>
      </dgm:prSet>
      <dgm:spPr/>
    </dgm:pt>
    <dgm:pt modelId="{B1DEA7ED-5577-4A9C-8C6B-4FCEF92156C3}" type="pres">
      <dgm:prSet presAssocID="{71F013B1-8E3A-4812-86D1-75BEBAD8A51B}" presName="rect2" presStyleLbl="fgImgPlace1" presStyleIdx="13" presStyleCnt="16"/>
      <dgm:spPr/>
    </dgm:pt>
    <dgm:pt modelId="{5FF66BCF-84A3-41C1-8559-85619E3762C1}" type="pres">
      <dgm:prSet presAssocID="{4C5BC0FE-55FF-443B-855D-581FE5FC03DC}" presName="sibTrans" presStyleCnt="0"/>
      <dgm:spPr/>
    </dgm:pt>
    <dgm:pt modelId="{5E0D05EC-B390-44BD-88AB-0A2CC6206BE7}" type="pres">
      <dgm:prSet presAssocID="{7495562A-7CBE-4522-8749-5C5BA3AF589F}" presName="composite" presStyleCnt="0"/>
      <dgm:spPr/>
    </dgm:pt>
    <dgm:pt modelId="{F00224B4-4FFC-42B3-A2ED-C9D479BB1E65}" type="pres">
      <dgm:prSet presAssocID="{7495562A-7CBE-4522-8749-5C5BA3AF589F}" presName="rect1" presStyleLbl="trAlignAcc1" presStyleIdx="14" presStyleCnt="16">
        <dgm:presLayoutVars>
          <dgm:bulletEnabled val="1"/>
        </dgm:presLayoutVars>
      </dgm:prSet>
      <dgm:spPr/>
    </dgm:pt>
    <dgm:pt modelId="{063A4373-4835-4D4F-B20F-91E7E9CE6A9F}" type="pres">
      <dgm:prSet presAssocID="{7495562A-7CBE-4522-8749-5C5BA3AF589F}" presName="rect2" presStyleLbl="fgImgPlace1" presStyleIdx="14" presStyleCnt="16"/>
      <dgm:spPr/>
    </dgm:pt>
    <dgm:pt modelId="{ECC330F9-E0DF-412E-9689-F237C8F98C9C}" type="pres">
      <dgm:prSet presAssocID="{FAC12E8F-7C9C-46F8-8DE3-DFD7BF088C39}" presName="sibTrans" presStyleCnt="0"/>
      <dgm:spPr/>
    </dgm:pt>
    <dgm:pt modelId="{95DCBBC3-3778-4AB1-A85C-CA70EECEFAD7}" type="pres">
      <dgm:prSet presAssocID="{20087ED0-9622-41A3-87FA-017EA956B185}" presName="composite" presStyleCnt="0"/>
      <dgm:spPr/>
    </dgm:pt>
    <dgm:pt modelId="{30D7F6BB-9E05-43D9-8180-B196ACAAACB9}" type="pres">
      <dgm:prSet presAssocID="{20087ED0-9622-41A3-87FA-017EA956B185}" presName="rect1" presStyleLbl="trAlignAcc1" presStyleIdx="15" presStyleCnt="16">
        <dgm:presLayoutVars>
          <dgm:bulletEnabled val="1"/>
        </dgm:presLayoutVars>
      </dgm:prSet>
      <dgm:spPr/>
    </dgm:pt>
    <dgm:pt modelId="{FED102E2-6475-490D-8F84-F53469C022FD}" type="pres">
      <dgm:prSet presAssocID="{20087ED0-9622-41A3-87FA-017EA956B185}" presName="rect2" presStyleLbl="fgImgPlace1" presStyleIdx="15" presStyleCnt="16"/>
      <dgm:spPr/>
    </dgm:pt>
  </dgm:ptLst>
  <dgm:cxnLst>
    <dgm:cxn modelId="{7B740001-36C6-4385-B191-456CF1C4A84B}" srcId="{F79BE230-32E8-4838-AC48-52F39976FA81}" destId="{B0B02569-5032-427D-B6B3-80085920F525}" srcOrd="9" destOrd="0" parTransId="{41EEC58F-A261-4523-9BAE-EE265902D81D}" sibTransId="{A4D89511-503D-4EF5-BEDB-9D5EB1FDA481}"/>
    <dgm:cxn modelId="{0C33EC08-916C-41F4-BD25-2BBF48263F63}" type="presOf" srcId="{7495562A-7CBE-4522-8749-5C5BA3AF589F}" destId="{F00224B4-4FFC-42B3-A2ED-C9D479BB1E65}" srcOrd="0" destOrd="0" presId="urn:microsoft.com/office/officeart/2008/layout/PictureStrips"/>
    <dgm:cxn modelId="{33E6630C-1291-4EFF-A978-D09F73B9D602}" type="presOf" srcId="{1FCE2A95-2595-471C-80F9-7EAB39721DD3}" destId="{E87A7F7F-0870-4B14-8A34-37F3B780A5C8}" srcOrd="0" destOrd="0" presId="urn:microsoft.com/office/officeart/2008/layout/PictureStrips"/>
    <dgm:cxn modelId="{8AAE9310-2EEE-4BDF-959C-1C19DF7CA407}" type="presOf" srcId="{805D8DE7-C713-4929-9697-51CD68D6BBEC}" destId="{04B4A92A-52E4-40F8-807E-D8B65AC0DE33}" srcOrd="0" destOrd="0" presId="urn:microsoft.com/office/officeart/2008/layout/PictureStrips"/>
    <dgm:cxn modelId="{598A0D13-D8DA-4DB9-94AB-E69A5F252FCB}" type="presOf" srcId="{F79BE230-32E8-4838-AC48-52F39976FA81}" destId="{B5FC8054-8988-44F0-83AE-D930F5009661}" srcOrd="0" destOrd="0" presId="urn:microsoft.com/office/officeart/2008/layout/PictureStrips"/>
    <dgm:cxn modelId="{AC69E51C-8290-412F-9A4C-BDB7EF519621}" srcId="{F79BE230-32E8-4838-AC48-52F39976FA81}" destId="{5FF99E09-EC63-4BBD-926A-32BFA692853B}" srcOrd="10" destOrd="0" parTransId="{AE02F9F1-FE71-4E3F-8B4E-36D74FBBC667}" sibTransId="{DA41EAA1-0807-4F06-948C-4EE093CC4FF7}"/>
    <dgm:cxn modelId="{1FFADE24-6C3A-453B-A69D-90559CCEE08D}" type="presOf" srcId="{B0B02569-5032-427D-B6B3-80085920F525}" destId="{294F97BE-732E-4413-B3E8-000F859BAD1B}" srcOrd="0" destOrd="0" presId="urn:microsoft.com/office/officeart/2008/layout/PictureStrips"/>
    <dgm:cxn modelId="{F4D18C27-F09A-4452-B769-E1D06BF1BAE7}" srcId="{F79BE230-32E8-4838-AC48-52F39976FA81}" destId="{20087ED0-9622-41A3-87FA-017EA956B185}" srcOrd="15" destOrd="0" parTransId="{0704FC55-E0E0-4551-BDB7-D49EBB68131C}" sibTransId="{F3A30163-B278-4889-8BCB-03FFC1D36D7F}"/>
    <dgm:cxn modelId="{C9BA6628-EFDC-4AC4-BB2E-36298CF2E16F}" srcId="{F79BE230-32E8-4838-AC48-52F39976FA81}" destId="{E9BE602F-5214-40B2-A151-F47D34995A25}" srcOrd="5" destOrd="0" parTransId="{FF69A48F-A6D2-4559-910E-383BAC21B1C7}" sibTransId="{165D6C51-C7F5-41FC-8C28-C2DD0656D9E3}"/>
    <dgm:cxn modelId="{88A29E46-83DE-43E2-B31C-C707863AE128}" type="presOf" srcId="{43378C66-54EC-426E-A450-2F831003FC1D}" destId="{105FFBDB-BF11-48C5-94A5-7FC82886CED2}" srcOrd="0" destOrd="0" presId="urn:microsoft.com/office/officeart/2008/layout/PictureStrips"/>
    <dgm:cxn modelId="{20935853-7836-411E-A60C-3E60B6D687DB}" type="presOf" srcId="{15C0B864-2AAC-4F8D-851F-DCE7F2AB2439}" destId="{D7EFF84B-D239-4669-95FC-0A9B5C49CC9D}" srcOrd="0" destOrd="0" presId="urn:microsoft.com/office/officeart/2008/layout/PictureStrips"/>
    <dgm:cxn modelId="{A41B7A57-E3DC-4E95-BC06-2C8794A8A4A6}" type="presOf" srcId="{71F013B1-8E3A-4812-86D1-75BEBAD8A51B}" destId="{A94C4A8F-6442-435E-836C-55E82C4E358B}" srcOrd="0" destOrd="0" presId="urn:microsoft.com/office/officeart/2008/layout/PictureStrips"/>
    <dgm:cxn modelId="{9EA9F477-6CAA-4BB9-9987-C07CBF5E83A8}" srcId="{F79BE230-32E8-4838-AC48-52F39976FA81}" destId="{805D8DE7-C713-4929-9697-51CD68D6BBEC}" srcOrd="12" destOrd="0" parTransId="{C246BFE9-B738-44D9-A19D-72AEFF7DB96F}" sibTransId="{761FCB86-47AA-499A-B326-393B37AA2537}"/>
    <dgm:cxn modelId="{BF7CE759-7627-4273-AD7F-49E28D3D6859}" type="presOf" srcId="{F0D8675C-0045-46FB-BA50-944B878B7A82}" destId="{79C1A480-0A0E-4D5A-80DF-CEC020DDB94A}" srcOrd="0" destOrd="0" presId="urn:microsoft.com/office/officeart/2008/layout/PictureStrips"/>
    <dgm:cxn modelId="{71DDBD5A-B355-47CF-A1F9-CF0B8F69056D}" srcId="{F79BE230-32E8-4838-AC48-52F39976FA81}" destId="{501367DE-EA9B-460F-B6CC-3A75D49ED0B0}" srcOrd="2" destOrd="0" parTransId="{E4FA501D-87D7-43CF-84E0-2CC2C3BA28D2}" sibTransId="{6F433C2F-AAC5-468B-92AF-AD55C0F8F407}"/>
    <dgm:cxn modelId="{0047D585-730E-4AC7-B89F-9C8723121C57}" type="presOf" srcId="{501367DE-EA9B-460F-B6CC-3A75D49ED0B0}" destId="{DF02917D-5B52-4151-9776-1C705AC4CB90}" srcOrd="0" destOrd="0" presId="urn:microsoft.com/office/officeart/2008/layout/PictureStrips"/>
    <dgm:cxn modelId="{A4187887-1EA4-4A4E-9F2C-1B3C729E965F}" srcId="{F79BE230-32E8-4838-AC48-52F39976FA81}" destId="{7495562A-7CBE-4522-8749-5C5BA3AF589F}" srcOrd="14" destOrd="0" parTransId="{1AC60E2C-31D4-4084-B43B-80568852808F}" sibTransId="{FAC12E8F-7C9C-46F8-8DE3-DFD7BF088C39}"/>
    <dgm:cxn modelId="{95A48E8F-8ED5-4873-A89A-65A4744BDFE9}" type="presOf" srcId="{9069D25E-202D-4F6B-A910-31DD215F470C}" destId="{9F85CE39-1A75-48AD-9DC7-5AD91DE1E007}" srcOrd="0" destOrd="0" presId="urn:microsoft.com/office/officeart/2008/layout/PictureStrips"/>
    <dgm:cxn modelId="{CC252991-CD4D-47CD-8895-386F4FC17BE0}" srcId="{F79BE230-32E8-4838-AC48-52F39976FA81}" destId="{440640A1-16AA-43DD-B773-DF737E396C7E}" srcOrd="6" destOrd="0" parTransId="{CEE76C1E-BFD7-4733-B20A-294908EC1296}" sibTransId="{4E1A4E29-5C68-4876-BD00-118F43D8CA16}"/>
    <dgm:cxn modelId="{BD4F9195-1612-43AE-839F-65FB449AA716}" srcId="{F79BE230-32E8-4838-AC48-52F39976FA81}" destId="{93426BBF-104D-40C8-B473-E7B3E954DBA2}" srcOrd="1" destOrd="0" parTransId="{67F0B734-0413-44D7-8B11-464F7007E642}" sibTransId="{37A7B7D5-6760-4C44-92BC-96125EB1E85E}"/>
    <dgm:cxn modelId="{549C2396-BC89-4A2D-A6BE-E399CD1D0878}" type="presOf" srcId="{20087ED0-9622-41A3-87FA-017EA956B185}" destId="{30D7F6BB-9E05-43D9-8180-B196ACAAACB9}" srcOrd="0" destOrd="0" presId="urn:microsoft.com/office/officeart/2008/layout/PictureStrips"/>
    <dgm:cxn modelId="{5AB39797-ED66-4706-9717-EE4461888B26}" srcId="{F79BE230-32E8-4838-AC48-52F39976FA81}" destId="{F0D8675C-0045-46FB-BA50-944B878B7A82}" srcOrd="8" destOrd="0" parTransId="{DC113FA4-C1A3-4156-8302-CA3F04C72366}" sibTransId="{6F6A2AE8-4A4A-4CEF-997C-0A94A0B0A690}"/>
    <dgm:cxn modelId="{92B9F79A-53B2-4A15-8D3B-D8DEC1F24BD6}" srcId="{F79BE230-32E8-4838-AC48-52F39976FA81}" destId="{43378C66-54EC-426E-A450-2F831003FC1D}" srcOrd="11" destOrd="0" parTransId="{EE80ABCD-5A62-423D-A1F2-27EDF3BB851E}" sibTransId="{11388589-6C03-4450-87DB-F8008D132530}"/>
    <dgm:cxn modelId="{2EFDEF9C-F024-4DA6-8381-E03DEB2A8695}" type="presOf" srcId="{5FF99E09-EC63-4BBD-926A-32BFA692853B}" destId="{D8253DA6-6797-4E92-AF15-A83B20E61E77}" srcOrd="0" destOrd="0" presId="urn:microsoft.com/office/officeart/2008/layout/PictureStrips"/>
    <dgm:cxn modelId="{8F891FB3-2039-408C-817D-98909569E3FA}" srcId="{F79BE230-32E8-4838-AC48-52F39976FA81}" destId="{0CE00AAF-A879-4244-B578-10D31A16ABA7}" srcOrd="4" destOrd="0" parTransId="{565EF704-5864-4105-93E0-6D417D1C4899}" sibTransId="{E1FF6913-263E-47E3-875B-969F7B6B82C7}"/>
    <dgm:cxn modelId="{CD38C0BA-AC2B-4C39-AB15-E2183BB3F76A}" srcId="{F79BE230-32E8-4838-AC48-52F39976FA81}" destId="{1FCE2A95-2595-471C-80F9-7EAB39721DD3}" srcOrd="0" destOrd="0" parTransId="{A5DF90A7-2252-42B9-9874-E774FD3D974F}" sibTransId="{DB882CFB-2F7A-4869-A4A3-EEFE5B3895B5}"/>
    <dgm:cxn modelId="{165182BF-B0FA-49F7-8421-6EA90AE5DF68}" srcId="{F79BE230-32E8-4838-AC48-52F39976FA81}" destId="{71F013B1-8E3A-4812-86D1-75BEBAD8A51B}" srcOrd="13" destOrd="0" parTransId="{340994C6-9E40-4219-82BD-E2DDB141B984}" sibTransId="{4C5BC0FE-55FF-443B-855D-581FE5FC03DC}"/>
    <dgm:cxn modelId="{5DE58FD8-8D77-4AEC-B4D6-6F37E022794B}" type="presOf" srcId="{E9BE602F-5214-40B2-A151-F47D34995A25}" destId="{34599903-EA0C-4687-96E2-410180CB096B}" srcOrd="0" destOrd="0" presId="urn:microsoft.com/office/officeart/2008/layout/PictureStrips"/>
    <dgm:cxn modelId="{69E0AAD9-59E9-49A3-96CE-146EA89678D5}" srcId="{F79BE230-32E8-4838-AC48-52F39976FA81}" destId="{9069D25E-202D-4F6B-A910-31DD215F470C}" srcOrd="3" destOrd="0" parTransId="{AA9A86A6-B1F1-433C-B1F7-3FC88D6DDAE9}" sibTransId="{4439A704-6CA8-4D04-B42A-43EDFDD406D0}"/>
    <dgm:cxn modelId="{F0053FDC-C57D-49F3-85B6-1E4523BFE916}" type="presOf" srcId="{440640A1-16AA-43DD-B773-DF737E396C7E}" destId="{D5D8DA5F-14EF-4B19-95E0-FF769F9516BE}" srcOrd="0" destOrd="0" presId="urn:microsoft.com/office/officeart/2008/layout/PictureStrips"/>
    <dgm:cxn modelId="{CE15AADF-215C-49D8-A98A-9BC454DAF61A}" type="presOf" srcId="{0CE00AAF-A879-4244-B578-10D31A16ABA7}" destId="{2871EE6E-BD3D-41BB-AD10-0101662B9F2E}" srcOrd="0" destOrd="0" presId="urn:microsoft.com/office/officeart/2008/layout/PictureStrips"/>
    <dgm:cxn modelId="{662C22E1-85E7-4552-B44D-AF463C2BB127}" type="presOf" srcId="{93426BBF-104D-40C8-B473-E7B3E954DBA2}" destId="{9B26BFBE-FF68-4EDD-BE2E-C76D660D7147}" srcOrd="0" destOrd="0" presId="urn:microsoft.com/office/officeart/2008/layout/PictureStrips"/>
    <dgm:cxn modelId="{582C2CEB-E561-4339-A821-1A2731982012}" srcId="{F79BE230-32E8-4838-AC48-52F39976FA81}" destId="{15C0B864-2AAC-4F8D-851F-DCE7F2AB2439}" srcOrd="7" destOrd="0" parTransId="{03AC4E47-B1C6-46EA-BB82-2988F0C17115}" sibTransId="{4DA0BE87-ABC4-4A37-94C9-C3EC0DEA4295}"/>
    <dgm:cxn modelId="{C4266C5D-5403-4A5E-9FF1-454D929D2B30}" type="presParOf" srcId="{B5FC8054-8988-44F0-83AE-D930F5009661}" destId="{FA765EC8-A519-481D-A32A-9D657652ACAF}" srcOrd="0" destOrd="0" presId="urn:microsoft.com/office/officeart/2008/layout/PictureStrips"/>
    <dgm:cxn modelId="{B23F5CCC-F1D3-434A-A65C-E1CF486AD8A1}" type="presParOf" srcId="{FA765EC8-A519-481D-A32A-9D657652ACAF}" destId="{E87A7F7F-0870-4B14-8A34-37F3B780A5C8}" srcOrd="0" destOrd="0" presId="urn:microsoft.com/office/officeart/2008/layout/PictureStrips"/>
    <dgm:cxn modelId="{E7E90B98-F289-4467-9165-01403B1C115E}" type="presParOf" srcId="{FA765EC8-A519-481D-A32A-9D657652ACAF}" destId="{4BE07C21-582D-40EC-AE29-C49C917CE8E3}" srcOrd="1" destOrd="0" presId="urn:microsoft.com/office/officeart/2008/layout/PictureStrips"/>
    <dgm:cxn modelId="{03B7F4B4-E957-4DDB-AB0C-319E3F47D749}" type="presParOf" srcId="{B5FC8054-8988-44F0-83AE-D930F5009661}" destId="{4B76DE98-4654-4204-BB5B-C7ACFAF63E18}" srcOrd="1" destOrd="0" presId="urn:microsoft.com/office/officeart/2008/layout/PictureStrips"/>
    <dgm:cxn modelId="{1AC68B4B-B65D-4CA4-B998-255E2869C0C9}" type="presParOf" srcId="{B5FC8054-8988-44F0-83AE-D930F5009661}" destId="{6B12009E-7FDE-49A8-AF54-9C6DC016A6C3}" srcOrd="2" destOrd="0" presId="urn:microsoft.com/office/officeart/2008/layout/PictureStrips"/>
    <dgm:cxn modelId="{B15DB780-0C33-4060-9185-ADD7112044B5}" type="presParOf" srcId="{6B12009E-7FDE-49A8-AF54-9C6DC016A6C3}" destId="{9B26BFBE-FF68-4EDD-BE2E-C76D660D7147}" srcOrd="0" destOrd="0" presId="urn:microsoft.com/office/officeart/2008/layout/PictureStrips"/>
    <dgm:cxn modelId="{6A447663-1D59-47CA-AB00-2CAC405A5179}" type="presParOf" srcId="{6B12009E-7FDE-49A8-AF54-9C6DC016A6C3}" destId="{E3283750-6D5D-42D2-B8D1-E06AD23BAAB0}" srcOrd="1" destOrd="0" presId="urn:microsoft.com/office/officeart/2008/layout/PictureStrips"/>
    <dgm:cxn modelId="{DAEBE5A8-7E94-47BE-A028-14A426EFB779}" type="presParOf" srcId="{B5FC8054-8988-44F0-83AE-D930F5009661}" destId="{5364A6A3-CD76-46E6-B26D-D9C4769EB9E0}" srcOrd="3" destOrd="0" presId="urn:microsoft.com/office/officeart/2008/layout/PictureStrips"/>
    <dgm:cxn modelId="{C77C99ED-404F-4DE9-85DA-EC6A9ACB7020}" type="presParOf" srcId="{B5FC8054-8988-44F0-83AE-D930F5009661}" destId="{BE56EDF9-F6DB-4074-BF00-89709381F108}" srcOrd="4" destOrd="0" presId="urn:microsoft.com/office/officeart/2008/layout/PictureStrips"/>
    <dgm:cxn modelId="{B435D3D1-FE0B-435E-B1A8-CFB0F91A6351}" type="presParOf" srcId="{BE56EDF9-F6DB-4074-BF00-89709381F108}" destId="{DF02917D-5B52-4151-9776-1C705AC4CB90}" srcOrd="0" destOrd="0" presId="urn:microsoft.com/office/officeart/2008/layout/PictureStrips"/>
    <dgm:cxn modelId="{D1407319-2E5F-4C25-AC6B-4CAFAA2F59C9}" type="presParOf" srcId="{BE56EDF9-F6DB-4074-BF00-89709381F108}" destId="{FEF8D367-C66F-4A84-BA45-5BB64DF46E1F}" srcOrd="1" destOrd="0" presId="urn:microsoft.com/office/officeart/2008/layout/PictureStrips"/>
    <dgm:cxn modelId="{56CDB244-8550-4C9F-AC0A-B601B906D993}" type="presParOf" srcId="{B5FC8054-8988-44F0-83AE-D930F5009661}" destId="{1897E2A9-24F5-4482-9322-545589C1D82F}" srcOrd="5" destOrd="0" presId="urn:microsoft.com/office/officeart/2008/layout/PictureStrips"/>
    <dgm:cxn modelId="{37C67481-B448-48BD-8CA6-EF6B97064A7F}" type="presParOf" srcId="{B5FC8054-8988-44F0-83AE-D930F5009661}" destId="{2D312259-737A-40BC-A0BE-FF1225346A65}" srcOrd="6" destOrd="0" presId="urn:microsoft.com/office/officeart/2008/layout/PictureStrips"/>
    <dgm:cxn modelId="{1C073558-5C2B-4ABB-A10C-3FFBB7BA3F74}" type="presParOf" srcId="{2D312259-737A-40BC-A0BE-FF1225346A65}" destId="{9F85CE39-1A75-48AD-9DC7-5AD91DE1E007}" srcOrd="0" destOrd="0" presId="urn:microsoft.com/office/officeart/2008/layout/PictureStrips"/>
    <dgm:cxn modelId="{920039C3-7662-4F44-8806-D9C28D8D4698}" type="presParOf" srcId="{2D312259-737A-40BC-A0BE-FF1225346A65}" destId="{26E8B641-AE1D-4901-845A-266B158A50E9}" srcOrd="1" destOrd="0" presId="urn:microsoft.com/office/officeart/2008/layout/PictureStrips"/>
    <dgm:cxn modelId="{893D7080-A152-42F1-9986-CA01ADA2297F}" type="presParOf" srcId="{B5FC8054-8988-44F0-83AE-D930F5009661}" destId="{A72D09FE-55FC-490B-9EBC-ED7C9B9383E8}" srcOrd="7" destOrd="0" presId="urn:microsoft.com/office/officeart/2008/layout/PictureStrips"/>
    <dgm:cxn modelId="{35496E2D-536F-438B-87DF-F3A4BA676927}" type="presParOf" srcId="{B5FC8054-8988-44F0-83AE-D930F5009661}" destId="{CD4B1D67-EE4D-4142-8051-E404A9DCAEE8}" srcOrd="8" destOrd="0" presId="urn:microsoft.com/office/officeart/2008/layout/PictureStrips"/>
    <dgm:cxn modelId="{D3AD827E-9E3B-432D-9803-EA34ECA9EB28}" type="presParOf" srcId="{CD4B1D67-EE4D-4142-8051-E404A9DCAEE8}" destId="{2871EE6E-BD3D-41BB-AD10-0101662B9F2E}" srcOrd="0" destOrd="0" presId="urn:microsoft.com/office/officeart/2008/layout/PictureStrips"/>
    <dgm:cxn modelId="{6214503B-D8F3-42CE-9522-33DC74A4BE59}" type="presParOf" srcId="{CD4B1D67-EE4D-4142-8051-E404A9DCAEE8}" destId="{2321107B-FD07-449D-8206-D0B9639727D4}" srcOrd="1" destOrd="0" presId="urn:microsoft.com/office/officeart/2008/layout/PictureStrips"/>
    <dgm:cxn modelId="{978EC3A3-A5F7-443C-AEA2-81BB7A4076AC}" type="presParOf" srcId="{B5FC8054-8988-44F0-83AE-D930F5009661}" destId="{6DF04714-35B0-4ED3-BCF5-997FF56DAEAE}" srcOrd="9" destOrd="0" presId="urn:microsoft.com/office/officeart/2008/layout/PictureStrips"/>
    <dgm:cxn modelId="{2F2AAE2E-2886-43B5-A6CA-0FC19BB12277}" type="presParOf" srcId="{B5FC8054-8988-44F0-83AE-D930F5009661}" destId="{FB877F3F-5326-43B6-AA3A-34C5AFC061AC}" srcOrd="10" destOrd="0" presId="urn:microsoft.com/office/officeart/2008/layout/PictureStrips"/>
    <dgm:cxn modelId="{BFB9216E-9A46-40A6-8608-1DA114C85FE1}" type="presParOf" srcId="{FB877F3F-5326-43B6-AA3A-34C5AFC061AC}" destId="{34599903-EA0C-4687-96E2-410180CB096B}" srcOrd="0" destOrd="0" presId="urn:microsoft.com/office/officeart/2008/layout/PictureStrips"/>
    <dgm:cxn modelId="{68B2107A-2FC0-42DF-8227-E952D49854DC}" type="presParOf" srcId="{FB877F3F-5326-43B6-AA3A-34C5AFC061AC}" destId="{F540FBBA-AD1D-450F-8547-940F1B891C4D}" srcOrd="1" destOrd="0" presId="urn:microsoft.com/office/officeart/2008/layout/PictureStrips"/>
    <dgm:cxn modelId="{C0A265E1-B386-43E1-B14D-2F929D34A74E}" type="presParOf" srcId="{B5FC8054-8988-44F0-83AE-D930F5009661}" destId="{B37AD90A-DE68-4C46-AAE0-63DFC451EA9A}" srcOrd="11" destOrd="0" presId="urn:microsoft.com/office/officeart/2008/layout/PictureStrips"/>
    <dgm:cxn modelId="{0FDE3AB4-197C-4F4B-A518-25623E074A62}" type="presParOf" srcId="{B5FC8054-8988-44F0-83AE-D930F5009661}" destId="{5E33B1E0-A54F-4D41-B8B0-5E7216C2FDC1}" srcOrd="12" destOrd="0" presId="urn:microsoft.com/office/officeart/2008/layout/PictureStrips"/>
    <dgm:cxn modelId="{228A9C57-1747-4902-993B-B4DD85605239}" type="presParOf" srcId="{5E33B1E0-A54F-4D41-B8B0-5E7216C2FDC1}" destId="{D5D8DA5F-14EF-4B19-95E0-FF769F9516BE}" srcOrd="0" destOrd="0" presId="urn:microsoft.com/office/officeart/2008/layout/PictureStrips"/>
    <dgm:cxn modelId="{203D8B33-C0E3-4C87-8A8F-6A77CE63F1E7}" type="presParOf" srcId="{5E33B1E0-A54F-4D41-B8B0-5E7216C2FDC1}" destId="{3FD03CD3-09D2-405D-8215-6E19EC8BB678}" srcOrd="1" destOrd="0" presId="urn:microsoft.com/office/officeart/2008/layout/PictureStrips"/>
    <dgm:cxn modelId="{3601A150-84E5-4D05-BA8A-2DF88009092E}" type="presParOf" srcId="{B5FC8054-8988-44F0-83AE-D930F5009661}" destId="{FC1572A6-6D79-465E-9A8C-A268992373FD}" srcOrd="13" destOrd="0" presId="urn:microsoft.com/office/officeart/2008/layout/PictureStrips"/>
    <dgm:cxn modelId="{250CF8CE-63CB-4AE9-840C-BDE45B88156F}" type="presParOf" srcId="{B5FC8054-8988-44F0-83AE-D930F5009661}" destId="{5FF8719C-62C8-42A2-8620-75FF52F8225B}" srcOrd="14" destOrd="0" presId="urn:microsoft.com/office/officeart/2008/layout/PictureStrips"/>
    <dgm:cxn modelId="{E1A1DA0B-BF26-4F2E-8517-581F3E9117DF}" type="presParOf" srcId="{5FF8719C-62C8-42A2-8620-75FF52F8225B}" destId="{D7EFF84B-D239-4669-95FC-0A9B5C49CC9D}" srcOrd="0" destOrd="0" presId="urn:microsoft.com/office/officeart/2008/layout/PictureStrips"/>
    <dgm:cxn modelId="{C7C67659-B1FF-41BA-AC06-3FBC6801329A}" type="presParOf" srcId="{5FF8719C-62C8-42A2-8620-75FF52F8225B}" destId="{3A7E172A-431E-45DC-999F-81B8074BC535}" srcOrd="1" destOrd="0" presId="urn:microsoft.com/office/officeart/2008/layout/PictureStrips"/>
    <dgm:cxn modelId="{970D7E3C-6B6B-410D-BB93-31B4263949C5}" type="presParOf" srcId="{B5FC8054-8988-44F0-83AE-D930F5009661}" destId="{F766A8D8-1C3E-45E7-BF54-6561EA04248F}" srcOrd="15" destOrd="0" presId="urn:microsoft.com/office/officeart/2008/layout/PictureStrips"/>
    <dgm:cxn modelId="{95184830-4567-4B17-9337-804BD29A5526}" type="presParOf" srcId="{B5FC8054-8988-44F0-83AE-D930F5009661}" destId="{9200CB36-0FED-441F-9651-495626BC06F0}" srcOrd="16" destOrd="0" presId="urn:microsoft.com/office/officeart/2008/layout/PictureStrips"/>
    <dgm:cxn modelId="{69B5D801-916D-4B72-940C-16655D9C7415}" type="presParOf" srcId="{9200CB36-0FED-441F-9651-495626BC06F0}" destId="{79C1A480-0A0E-4D5A-80DF-CEC020DDB94A}" srcOrd="0" destOrd="0" presId="urn:microsoft.com/office/officeart/2008/layout/PictureStrips"/>
    <dgm:cxn modelId="{B2867781-7E45-44D9-B8A3-4E18E43F6A5F}" type="presParOf" srcId="{9200CB36-0FED-441F-9651-495626BC06F0}" destId="{08887470-A70F-4F75-AFC8-ACEA765BB787}" srcOrd="1" destOrd="0" presId="urn:microsoft.com/office/officeart/2008/layout/PictureStrips"/>
    <dgm:cxn modelId="{DDB2BDE8-C6FD-4C31-9BE0-6D4896535DE8}" type="presParOf" srcId="{B5FC8054-8988-44F0-83AE-D930F5009661}" destId="{60D55C33-24D3-4F3F-B191-9E2B91D766D7}" srcOrd="17" destOrd="0" presId="urn:microsoft.com/office/officeart/2008/layout/PictureStrips"/>
    <dgm:cxn modelId="{62F4CB61-7856-429F-B9B7-65000686CDBD}" type="presParOf" srcId="{B5FC8054-8988-44F0-83AE-D930F5009661}" destId="{38832DD8-53B4-4A64-89FA-9139ED236038}" srcOrd="18" destOrd="0" presId="urn:microsoft.com/office/officeart/2008/layout/PictureStrips"/>
    <dgm:cxn modelId="{B9056EAF-C5C9-47D6-9010-4064005E502B}" type="presParOf" srcId="{38832DD8-53B4-4A64-89FA-9139ED236038}" destId="{294F97BE-732E-4413-B3E8-000F859BAD1B}" srcOrd="0" destOrd="0" presId="urn:microsoft.com/office/officeart/2008/layout/PictureStrips"/>
    <dgm:cxn modelId="{0C9CA143-E719-407C-B966-03D95E931219}" type="presParOf" srcId="{38832DD8-53B4-4A64-89FA-9139ED236038}" destId="{ECF1CDD0-4BA4-40EA-82F6-0CE829C97F84}" srcOrd="1" destOrd="0" presId="urn:microsoft.com/office/officeart/2008/layout/PictureStrips"/>
    <dgm:cxn modelId="{F9E04B6E-AB3B-4527-B242-57394E685AC9}" type="presParOf" srcId="{B5FC8054-8988-44F0-83AE-D930F5009661}" destId="{6A8A5B7D-9D9E-4547-AB0D-5062F5811D7D}" srcOrd="19" destOrd="0" presId="urn:microsoft.com/office/officeart/2008/layout/PictureStrips"/>
    <dgm:cxn modelId="{0A20D828-736F-482B-9495-0C7B81DF03DF}" type="presParOf" srcId="{B5FC8054-8988-44F0-83AE-D930F5009661}" destId="{A64BBC18-37E6-4644-A867-3859ECCD593D}" srcOrd="20" destOrd="0" presId="urn:microsoft.com/office/officeart/2008/layout/PictureStrips"/>
    <dgm:cxn modelId="{B1AA1D1F-1039-4867-8394-FF705FEA0574}" type="presParOf" srcId="{A64BBC18-37E6-4644-A867-3859ECCD593D}" destId="{D8253DA6-6797-4E92-AF15-A83B20E61E77}" srcOrd="0" destOrd="0" presId="urn:microsoft.com/office/officeart/2008/layout/PictureStrips"/>
    <dgm:cxn modelId="{D6D1CB16-077A-4883-8B55-D1AD464E8A7F}" type="presParOf" srcId="{A64BBC18-37E6-4644-A867-3859ECCD593D}" destId="{EA74D64C-204C-4B07-B17E-7EAFA058A800}" srcOrd="1" destOrd="0" presId="urn:microsoft.com/office/officeart/2008/layout/PictureStrips"/>
    <dgm:cxn modelId="{BCFB825E-6D78-449E-9B39-D65DA820A1FD}" type="presParOf" srcId="{B5FC8054-8988-44F0-83AE-D930F5009661}" destId="{615F0500-0551-4D36-88F0-52099078EA10}" srcOrd="21" destOrd="0" presId="urn:microsoft.com/office/officeart/2008/layout/PictureStrips"/>
    <dgm:cxn modelId="{D7CB53DA-FE0F-4E2D-9F1A-89B0E23141DA}" type="presParOf" srcId="{B5FC8054-8988-44F0-83AE-D930F5009661}" destId="{40025A8D-8082-43F3-BAA4-D3AA9966E8D6}" srcOrd="22" destOrd="0" presId="urn:microsoft.com/office/officeart/2008/layout/PictureStrips"/>
    <dgm:cxn modelId="{4D5634EB-3820-49AF-90A8-20A91974A7D4}" type="presParOf" srcId="{40025A8D-8082-43F3-BAA4-D3AA9966E8D6}" destId="{105FFBDB-BF11-48C5-94A5-7FC82886CED2}" srcOrd="0" destOrd="0" presId="urn:microsoft.com/office/officeart/2008/layout/PictureStrips"/>
    <dgm:cxn modelId="{130C79B1-C5FB-4053-9F43-1C38236EDB76}" type="presParOf" srcId="{40025A8D-8082-43F3-BAA4-D3AA9966E8D6}" destId="{9F9C20CD-50A2-4966-BE2D-A66CAB8DE804}" srcOrd="1" destOrd="0" presId="urn:microsoft.com/office/officeart/2008/layout/PictureStrips"/>
    <dgm:cxn modelId="{6578DCDD-195B-4782-988E-76E7BBCAD74C}" type="presParOf" srcId="{B5FC8054-8988-44F0-83AE-D930F5009661}" destId="{5D8679C2-46BE-4853-8F04-A90013E29ECB}" srcOrd="23" destOrd="0" presId="urn:microsoft.com/office/officeart/2008/layout/PictureStrips"/>
    <dgm:cxn modelId="{8668EC76-3690-43E8-A0AE-C5058AACE01F}" type="presParOf" srcId="{B5FC8054-8988-44F0-83AE-D930F5009661}" destId="{AA9F4B22-AE64-422F-8B08-CD9F73F415A2}" srcOrd="24" destOrd="0" presId="urn:microsoft.com/office/officeart/2008/layout/PictureStrips"/>
    <dgm:cxn modelId="{8D032260-BF9C-42CF-BEF7-F09A9792669E}" type="presParOf" srcId="{AA9F4B22-AE64-422F-8B08-CD9F73F415A2}" destId="{04B4A92A-52E4-40F8-807E-D8B65AC0DE33}" srcOrd="0" destOrd="0" presId="urn:microsoft.com/office/officeart/2008/layout/PictureStrips"/>
    <dgm:cxn modelId="{00D42F3F-12A7-4F43-B84F-1C67F1001661}" type="presParOf" srcId="{AA9F4B22-AE64-422F-8B08-CD9F73F415A2}" destId="{E4EDA33D-B6D0-4367-B67D-6494965A5398}" srcOrd="1" destOrd="0" presId="urn:microsoft.com/office/officeart/2008/layout/PictureStrips"/>
    <dgm:cxn modelId="{569A4694-9076-4A5D-85E7-20C4AC7830D5}" type="presParOf" srcId="{B5FC8054-8988-44F0-83AE-D930F5009661}" destId="{D1C14399-B469-4779-9C62-C99315D5B0CE}" srcOrd="25" destOrd="0" presId="urn:microsoft.com/office/officeart/2008/layout/PictureStrips"/>
    <dgm:cxn modelId="{39889743-67FD-43C5-BBAD-6ECF8C249EFC}" type="presParOf" srcId="{B5FC8054-8988-44F0-83AE-D930F5009661}" destId="{CBB8CF4D-CCD2-4B00-8813-2D2F31DE60DE}" srcOrd="26" destOrd="0" presId="urn:microsoft.com/office/officeart/2008/layout/PictureStrips"/>
    <dgm:cxn modelId="{7FE1C50A-C255-4A03-918C-C28F89F747C3}" type="presParOf" srcId="{CBB8CF4D-CCD2-4B00-8813-2D2F31DE60DE}" destId="{A94C4A8F-6442-435E-836C-55E82C4E358B}" srcOrd="0" destOrd="0" presId="urn:microsoft.com/office/officeart/2008/layout/PictureStrips"/>
    <dgm:cxn modelId="{1BE89B43-669C-40C5-B914-85603512ED9A}" type="presParOf" srcId="{CBB8CF4D-CCD2-4B00-8813-2D2F31DE60DE}" destId="{B1DEA7ED-5577-4A9C-8C6B-4FCEF92156C3}" srcOrd="1" destOrd="0" presId="urn:microsoft.com/office/officeart/2008/layout/PictureStrips"/>
    <dgm:cxn modelId="{C5138B04-3B5A-4687-B8F9-4BDEC90DE246}" type="presParOf" srcId="{B5FC8054-8988-44F0-83AE-D930F5009661}" destId="{5FF66BCF-84A3-41C1-8559-85619E3762C1}" srcOrd="27" destOrd="0" presId="urn:microsoft.com/office/officeart/2008/layout/PictureStrips"/>
    <dgm:cxn modelId="{953491DE-DEDB-48E2-8E6F-FBF5431C3269}" type="presParOf" srcId="{B5FC8054-8988-44F0-83AE-D930F5009661}" destId="{5E0D05EC-B390-44BD-88AB-0A2CC6206BE7}" srcOrd="28" destOrd="0" presId="urn:microsoft.com/office/officeart/2008/layout/PictureStrips"/>
    <dgm:cxn modelId="{E421A6D9-1E7E-46FB-A37F-C1230A8BB07A}" type="presParOf" srcId="{5E0D05EC-B390-44BD-88AB-0A2CC6206BE7}" destId="{F00224B4-4FFC-42B3-A2ED-C9D479BB1E65}" srcOrd="0" destOrd="0" presId="urn:microsoft.com/office/officeart/2008/layout/PictureStrips"/>
    <dgm:cxn modelId="{FFDF32E2-AF2A-45A3-BE3D-8D367C109217}" type="presParOf" srcId="{5E0D05EC-B390-44BD-88AB-0A2CC6206BE7}" destId="{063A4373-4835-4D4F-B20F-91E7E9CE6A9F}" srcOrd="1" destOrd="0" presId="urn:microsoft.com/office/officeart/2008/layout/PictureStrips"/>
    <dgm:cxn modelId="{77F57EAD-0FD8-409B-BFAB-41AAE8174884}" type="presParOf" srcId="{B5FC8054-8988-44F0-83AE-D930F5009661}" destId="{ECC330F9-E0DF-412E-9689-F237C8F98C9C}" srcOrd="29" destOrd="0" presId="urn:microsoft.com/office/officeart/2008/layout/PictureStrips"/>
    <dgm:cxn modelId="{FDD55190-356F-464D-A5B5-6E874378732D}" type="presParOf" srcId="{B5FC8054-8988-44F0-83AE-D930F5009661}" destId="{95DCBBC3-3778-4AB1-A85C-CA70EECEFAD7}" srcOrd="30" destOrd="0" presId="urn:microsoft.com/office/officeart/2008/layout/PictureStrips"/>
    <dgm:cxn modelId="{18B9E613-3811-4815-B179-303365900F17}" type="presParOf" srcId="{95DCBBC3-3778-4AB1-A85C-CA70EECEFAD7}" destId="{30D7F6BB-9E05-43D9-8180-B196ACAAACB9}" srcOrd="0" destOrd="0" presId="urn:microsoft.com/office/officeart/2008/layout/PictureStrips"/>
    <dgm:cxn modelId="{D7960AB8-141F-4BAF-BBC1-400E3726CF85}" type="presParOf" srcId="{95DCBBC3-3778-4AB1-A85C-CA70EECEFAD7}" destId="{FED102E2-6475-490D-8F84-F53469C022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E7B222-3FB8-42E5-B581-3DB0B4610BA8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6B818AB7-DDA4-4044-B82D-D73941A34C76}">
      <dgm:prSet phldrT="[Text]"/>
      <dgm:spPr/>
      <dgm:t>
        <a:bodyPr/>
        <a:lstStyle/>
        <a:p>
          <a:pPr algn="l"/>
          <a:r>
            <a:rPr lang="en-US" b="1" dirty="0"/>
            <a:t>Owerri District -Imo </a:t>
          </a:r>
          <a:endParaRPr lang="en-NG" b="1" dirty="0"/>
        </a:p>
      </dgm:t>
    </dgm:pt>
    <dgm:pt modelId="{757FE305-E6BC-42AE-B479-FE98CF757DAD}" type="par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006AEDA3-BAF9-4698-9159-D13398439789}" type="sib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E35AB6E3-0033-4E70-9317-C6AD56812230}">
      <dgm:prSet phldrT="[Text]" custT="1"/>
      <dgm:spPr/>
      <dgm:t>
        <a:bodyPr/>
        <a:lstStyle/>
        <a:p>
          <a:pPr algn="r"/>
          <a:r>
            <a:rPr lang="en-US" sz="1400" b="1" dirty="0"/>
            <a:t>12 Feeders</a:t>
          </a:r>
          <a:endParaRPr lang="en-NG" sz="1400" b="1" dirty="0"/>
        </a:p>
      </dgm:t>
    </dgm:pt>
    <dgm:pt modelId="{92EFC361-7603-4E54-BC45-FFFCB533F344}" type="par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143CEE86-7BDE-4CBA-AE37-C9DDB33FC90A}" type="sib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422E7F1D-23C5-4F0F-8268-560CE17AB4CE}">
      <dgm:prSet phldrT="[Text]"/>
      <dgm:spPr/>
      <dgm:t>
        <a:bodyPr/>
        <a:lstStyle/>
        <a:p>
          <a:pPr algn="l"/>
          <a:r>
            <a:rPr lang="en-US" b="1" dirty="0"/>
            <a:t>New Owerri District</a:t>
          </a:r>
          <a:endParaRPr lang="en-NG" b="1" dirty="0"/>
        </a:p>
      </dgm:t>
    </dgm:pt>
    <dgm:pt modelId="{E6211C53-256F-47C0-AE11-AFFDC434EC40}" type="par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83ACF63D-D2B7-44F5-8789-6BA0499E4210}" type="sib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00B57DB8-1B39-457C-8F4C-FD045806CAC6}">
      <dgm:prSet phldrT="[Text]" custT="1"/>
      <dgm:spPr/>
      <dgm:t>
        <a:bodyPr/>
        <a:lstStyle/>
        <a:p>
          <a:pPr algn="l"/>
          <a:r>
            <a:rPr lang="en-US" sz="1400" dirty="0"/>
            <a:t>7 </a:t>
          </a:r>
          <a:r>
            <a:rPr lang="en-US" sz="1400" b="1" dirty="0"/>
            <a:t>Feeders</a:t>
          </a:r>
          <a:endParaRPr lang="en-NG" sz="1400" b="1" dirty="0"/>
        </a:p>
      </dgm:t>
    </dgm:pt>
    <dgm:pt modelId="{42BE19AC-8B85-49FD-A71C-1E7051D3FD16}" type="par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7B2A8E1A-ABB6-4DE1-A8BC-C5AE368FA6D4}" type="sib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AF4F98D6-5460-4F96-A12E-DF067E7DCC08}">
      <dgm:prSet phldrT="[Text]"/>
      <dgm:spPr/>
      <dgm:t>
        <a:bodyPr/>
        <a:lstStyle/>
        <a:p>
          <a:pPr algn="l"/>
          <a:r>
            <a:rPr lang="en-US" b="1" dirty="0"/>
            <a:t>Mbaise District -Imo</a:t>
          </a:r>
          <a:endParaRPr lang="en-NG" b="1" dirty="0"/>
        </a:p>
      </dgm:t>
    </dgm:pt>
    <dgm:pt modelId="{5BB6FF4B-792E-4A8B-8E20-34F8D6A5B9D4}" type="par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07AFB46-2364-49BC-BDB2-0B4EFCE1B825}" type="sib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AAD4AC7-EA75-49F9-B45B-AD20CD28A83A}">
      <dgm:prSet phldrT="[Text]" custT="1"/>
      <dgm:spPr/>
      <dgm:t>
        <a:bodyPr/>
        <a:lstStyle/>
        <a:p>
          <a:pPr algn="r"/>
          <a:r>
            <a:rPr lang="en-US" sz="1400" b="1" dirty="0"/>
            <a:t>10 feeders</a:t>
          </a:r>
          <a:endParaRPr lang="en-NG" sz="1400" b="1" dirty="0"/>
        </a:p>
      </dgm:t>
    </dgm:pt>
    <dgm:pt modelId="{3975233D-55D4-4403-B8A0-05ED7D8F8B3E}" type="par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624BD0BD-D5FE-4216-8DCB-0895A10DA799}" type="sib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05E543F3-8AF3-4604-BBBF-37A85A5D0A28}">
      <dgm:prSet phldrT="[Text]"/>
      <dgm:spPr/>
      <dgm:t>
        <a:bodyPr/>
        <a:lstStyle/>
        <a:p>
          <a:pPr algn="l"/>
          <a:r>
            <a:rPr lang="en-US" b="1" dirty="0"/>
            <a:t>Orlu District -Imo</a:t>
          </a:r>
          <a:endParaRPr lang="en-NG" b="1" dirty="0"/>
        </a:p>
      </dgm:t>
    </dgm:pt>
    <dgm:pt modelId="{A4CA2633-17EB-4546-A3DE-E7BB2091F983}" type="par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C1DC02B4-3F3C-4186-B1BE-DB90C04FD15E}" type="sib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18B27665-75D0-4E15-B210-513BE7A2603D}">
      <dgm:prSet phldrT="[Text]" custT="1"/>
      <dgm:spPr/>
      <dgm:t>
        <a:bodyPr/>
        <a:lstStyle/>
        <a:p>
          <a:pPr algn="l"/>
          <a:r>
            <a:rPr lang="en-US" sz="1400" b="1" dirty="0"/>
            <a:t>15 Feeders</a:t>
          </a:r>
          <a:endParaRPr lang="en-NG" sz="1400" b="1" dirty="0"/>
        </a:p>
      </dgm:t>
    </dgm:pt>
    <dgm:pt modelId="{4EB5E3FD-D1AC-403B-A7E2-D0F12A56621A}" type="par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3A2A192E-E861-487A-9F79-ABCB28D70D36}" type="sib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589EEA08-F1C5-4DF4-BDAC-2BE2A093185D}">
      <dgm:prSet phldrT="[Text]" custT="1"/>
      <dgm:spPr/>
      <dgm:t>
        <a:bodyPr/>
        <a:lstStyle/>
        <a:p>
          <a:pPr algn="r"/>
          <a:r>
            <a:rPr lang="en-US" sz="1400" b="1" dirty="0"/>
            <a:t>Band C</a:t>
          </a:r>
          <a:endParaRPr lang="en-NG" sz="1400" b="1" dirty="0"/>
        </a:p>
      </dgm:t>
    </dgm:pt>
    <dgm:pt modelId="{DBBE708D-BF9D-4AC5-B693-6E2BB38E5A09}" type="par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DDC54FD0-0279-4A9A-95FF-5E56EF02B55D}" type="sib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85A775EF-ECFB-4636-97B8-5B3F4DAB4014}">
      <dgm:prSet phldrT="[Text]" custT="1"/>
      <dgm:spPr/>
      <dgm:t>
        <a:bodyPr/>
        <a:lstStyle/>
        <a:p>
          <a:pPr algn="r"/>
          <a:r>
            <a:rPr lang="en-US" sz="1400" b="1" dirty="0"/>
            <a:t>30.63bn</a:t>
          </a:r>
          <a:endParaRPr lang="en-NG" sz="1400" b="1" dirty="0"/>
        </a:p>
      </dgm:t>
    </dgm:pt>
    <dgm:pt modelId="{D123CA3B-260C-46DE-88C7-3227ED4DBCD3}" type="par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D60A0620-00C9-4842-A923-9FFA946890C2}" type="sib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EEFD3AF4-8DCC-4C54-B76F-A714EB86E87F}">
      <dgm:prSet phldrT="[Text]" custT="1"/>
      <dgm:spPr/>
      <dgm:t>
        <a:bodyPr/>
        <a:lstStyle/>
        <a:p>
          <a:pPr algn="r"/>
          <a:r>
            <a:rPr lang="en-US" sz="1400" b="1" dirty="0"/>
            <a:t>42%</a:t>
          </a:r>
          <a:endParaRPr lang="en-NG" sz="1400" b="1" dirty="0"/>
        </a:p>
      </dgm:t>
    </dgm:pt>
    <dgm:pt modelId="{E367E26B-9221-46BF-917A-E4451F6CEACC}" type="par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AFF2B2C7-E32C-4CB1-9034-C57F8B104511}" type="sib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456DEEAF-63A4-4534-947D-415663CFE440}">
      <dgm:prSet phldrT="[Text]" custT="1"/>
      <dgm:spPr/>
      <dgm:t>
        <a:bodyPr/>
        <a:lstStyle/>
        <a:p>
          <a:pPr algn="l"/>
          <a:r>
            <a:rPr lang="en-US" sz="1400" b="1" dirty="0"/>
            <a:t>Band C</a:t>
          </a:r>
          <a:endParaRPr lang="en-NG" sz="1400" b="1" dirty="0"/>
        </a:p>
      </dgm:t>
    </dgm:pt>
    <dgm:pt modelId="{53F61590-3279-46A8-B4DC-9587FF79B054}" type="par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F81F8975-113B-422E-91AB-A4EE1B6E7EDD}" type="sib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D05E0B9D-630D-4449-B992-1FFCB34789DE}">
      <dgm:prSet phldrT="[Text]" custT="1"/>
      <dgm:spPr/>
      <dgm:t>
        <a:bodyPr/>
        <a:lstStyle/>
        <a:p>
          <a:pPr algn="l"/>
          <a:r>
            <a:rPr lang="en-US" sz="1400" b="1" dirty="0"/>
            <a:t>N37.63</a:t>
          </a:r>
          <a:endParaRPr lang="en-NG" sz="1400" b="1" dirty="0"/>
        </a:p>
      </dgm:t>
    </dgm:pt>
    <dgm:pt modelId="{D694C53F-2BB6-4B13-BF7F-5B87FC57FAF8}" type="par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DFFFBDC3-E1BD-4573-81C1-E7492DC46F6A}" type="sib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38B12E91-9A07-4A01-846F-E4F82833854B}">
      <dgm:prSet phldrT="[Text]" custT="1"/>
      <dgm:spPr/>
      <dgm:t>
        <a:bodyPr/>
        <a:lstStyle/>
        <a:p>
          <a:pPr algn="l"/>
          <a:r>
            <a:rPr lang="en-US" sz="1400" b="1" dirty="0"/>
            <a:t>28%</a:t>
          </a:r>
          <a:endParaRPr lang="en-NG" sz="1000" b="1" dirty="0"/>
        </a:p>
      </dgm:t>
    </dgm:pt>
    <dgm:pt modelId="{954EA18F-C840-419A-8170-BA738E881F1C}" type="par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0ACDD99-4699-4210-B76B-74453CD36C34}" type="sib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BE46B6B-3F9B-4B6F-AC6D-446BA3693169}">
      <dgm:prSet phldrT="[Text]" custT="1"/>
      <dgm:spPr/>
      <dgm:t>
        <a:bodyPr/>
        <a:lstStyle/>
        <a:p>
          <a:pPr algn="r"/>
          <a:r>
            <a:rPr lang="en-US" sz="1400" b="1" dirty="0"/>
            <a:t>Band E</a:t>
          </a:r>
          <a:endParaRPr lang="en-NG" sz="1400" b="1" dirty="0"/>
        </a:p>
      </dgm:t>
    </dgm:pt>
    <dgm:pt modelId="{BE52174B-CD1C-407E-8D74-6C5EFBE1CD18}" type="parTrans" cxnId="{A373A182-1D77-4A97-8770-B0D310DC2F18}">
      <dgm:prSet/>
      <dgm:spPr/>
      <dgm:t>
        <a:bodyPr/>
        <a:lstStyle/>
        <a:p>
          <a:pPr algn="l"/>
          <a:endParaRPr lang="en-NG"/>
        </a:p>
      </dgm:t>
    </dgm:pt>
    <dgm:pt modelId="{B424564D-CE97-4E9C-9C7E-661209933E17}" type="sibTrans" cxnId="{A373A182-1D77-4A97-8770-B0D310DC2F18}">
      <dgm:prSet/>
      <dgm:spPr/>
      <dgm:t>
        <a:bodyPr/>
        <a:lstStyle/>
        <a:p>
          <a:pPr algn="l"/>
          <a:endParaRPr lang="en-NG"/>
        </a:p>
      </dgm:t>
    </dgm:pt>
    <dgm:pt modelId="{CCB1FFBB-E51B-4747-A87F-876827335B66}">
      <dgm:prSet phldrT="[Text]" custT="1"/>
      <dgm:spPr/>
      <dgm:t>
        <a:bodyPr/>
        <a:lstStyle/>
        <a:p>
          <a:pPr algn="r"/>
          <a:r>
            <a:rPr lang="en-US" sz="1400" b="1" dirty="0"/>
            <a:t>N0.7bn</a:t>
          </a:r>
          <a:endParaRPr lang="en-NG" sz="1400" b="1" dirty="0"/>
        </a:p>
      </dgm:t>
    </dgm:pt>
    <dgm:pt modelId="{5B55EB54-F776-4491-BF9C-555072C1AFA4}" type="parTrans" cxnId="{74872A65-B539-4131-B3D7-D98FFE71880C}">
      <dgm:prSet/>
      <dgm:spPr/>
      <dgm:t>
        <a:bodyPr/>
        <a:lstStyle/>
        <a:p>
          <a:pPr algn="l"/>
          <a:endParaRPr lang="en-NG"/>
        </a:p>
      </dgm:t>
    </dgm:pt>
    <dgm:pt modelId="{532E032B-961A-4A83-956B-C009D05EBBF2}" type="sibTrans" cxnId="{74872A65-B539-4131-B3D7-D98FFE71880C}">
      <dgm:prSet/>
      <dgm:spPr/>
      <dgm:t>
        <a:bodyPr/>
        <a:lstStyle/>
        <a:p>
          <a:pPr algn="l"/>
          <a:endParaRPr lang="en-NG"/>
        </a:p>
      </dgm:t>
    </dgm:pt>
    <dgm:pt modelId="{65433E4F-AA85-4F6A-AA47-81CB4F55307F}">
      <dgm:prSet phldrT="[Text]" custT="1"/>
      <dgm:spPr/>
      <dgm:t>
        <a:bodyPr/>
        <a:lstStyle/>
        <a:p>
          <a:pPr algn="r"/>
          <a:r>
            <a:rPr lang="en-US" sz="1400" b="1" dirty="0"/>
            <a:t>47%</a:t>
          </a:r>
          <a:endParaRPr lang="en-NG" sz="1200" b="1" dirty="0"/>
        </a:p>
      </dgm:t>
    </dgm:pt>
    <dgm:pt modelId="{B3AE2D52-223A-4776-8915-89F5A88F7435}" type="parTrans" cxnId="{99588749-C5D7-481D-A974-AD8FE3ACE67A}">
      <dgm:prSet/>
      <dgm:spPr/>
      <dgm:t>
        <a:bodyPr/>
        <a:lstStyle/>
        <a:p>
          <a:pPr algn="l"/>
          <a:endParaRPr lang="en-NG"/>
        </a:p>
      </dgm:t>
    </dgm:pt>
    <dgm:pt modelId="{72CD2A94-4CCC-4F2D-816F-B40EA431EE2C}" type="sibTrans" cxnId="{99588749-C5D7-481D-A974-AD8FE3ACE67A}">
      <dgm:prSet/>
      <dgm:spPr/>
      <dgm:t>
        <a:bodyPr/>
        <a:lstStyle/>
        <a:p>
          <a:pPr algn="l"/>
          <a:endParaRPr lang="en-NG"/>
        </a:p>
      </dgm:t>
    </dgm:pt>
    <dgm:pt modelId="{5330145D-EB39-4E49-BBD6-7298274869C6}">
      <dgm:prSet phldrT="[Text]" custT="1"/>
      <dgm:spPr/>
      <dgm:t>
        <a:bodyPr/>
        <a:lstStyle/>
        <a:p>
          <a:pPr algn="l"/>
          <a:r>
            <a:rPr lang="en-US" sz="1400" b="1" dirty="0"/>
            <a:t>Band E</a:t>
          </a:r>
          <a:endParaRPr lang="en-NG" sz="1400" b="1" dirty="0"/>
        </a:p>
      </dgm:t>
    </dgm:pt>
    <dgm:pt modelId="{53B96A8B-6F9B-4F69-807B-CF68D3EBF769}" type="parTrans" cxnId="{4E5EAEF4-CD79-48BF-80BE-F49983DB6DB4}">
      <dgm:prSet/>
      <dgm:spPr/>
      <dgm:t>
        <a:bodyPr/>
        <a:lstStyle/>
        <a:p>
          <a:pPr algn="l"/>
          <a:endParaRPr lang="en-NG"/>
        </a:p>
      </dgm:t>
    </dgm:pt>
    <dgm:pt modelId="{3331AA50-A6BB-46A1-BB04-627C9A53D36A}" type="sibTrans" cxnId="{4E5EAEF4-CD79-48BF-80BE-F49983DB6DB4}">
      <dgm:prSet/>
      <dgm:spPr/>
      <dgm:t>
        <a:bodyPr/>
        <a:lstStyle/>
        <a:p>
          <a:pPr algn="l"/>
          <a:endParaRPr lang="en-NG"/>
        </a:p>
      </dgm:t>
    </dgm:pt>
    <dgm:pt modelId="{A7913BC1-250B-4365-BCA0-56ED49757060}">
      <dgm:prSet phldrT="[Text]" custT="1"/>
      <dgm:spPr/>
      <dgm:t>
        <a:bodyPr/>
        <a:lstStyle/>
        <a:p>
          <a:pPr algn="l"/>
          <a:r>
            <a:rPr lang="en-US" sz="1400" b="1" dirty="0"/>
            <a:t>N1.05bn</a:t>
          </a:r>
          <a:endParaRPr lang="en-NG" sz="1400" b="1" dirty="0"/>
        </a:p>
      </dgm:t>
    </dgm:pt>
    <dgm:pt modelId="{02E01092-469E-48CC-B5CC-8C2DE0E5A2ED}" type="parTrans" cxnId="{A70CF917-E1FB-45AF-936B-2A036B4C75AA}">
      <dgm:prSet/>
      <dgm:spPr/>
      <dgm:t>
        <a:bodyPr/>
        <a:lstStyle/>
        <a:p>
          <a:pPr algn="l"/>
          <a:endParaRPr lang="en-NG"/>
        </a:p>
      </dgm:t>
    </dgm:pt>
    <dgm:pt modelId="{A0536D42-60E0-4537-91F2-6309E8882EB0}" type="sibTrans" cxnId="{A70CF917-E1FB-45AF-936B-2A036B4C75AA}">
      <dgm:prSet/>
      <dgm:spPr/>
      <dgm:t>
        <a:bodyPr/>
        <a:lstStyle/>
        <a:p>
          <a:pPr algn="l"/>
          <a:endParaRPr lang="en-NG"/>
        </a:p>
      </dgm:t>
    </dgm:pt>
    <dgm:pt modelId="{DC76CCC6-307F-47C4-A737-5984A2AD2B95}">
      <dgm:prSet phldrT="[Text]" custT="1"/>
      <dgm:spPr/>
      <dgm:t>
        <a:bodyPr/>
        <a:lstStyle/>
        <a:p>
          <a:pPr algn="l"/>
          <a:r>
            <a:rPr lang="en-US" sz="1400" b="1" dirty="0"/>
            <a:t>91%</a:t>
          </a:r>
          <a:endParaRPr lang="en-NG" sz="1200" b="1" dirty="0"/>
        </a:p>
      </dgm:t>
    </dgm:pt>
    <dgm:pt modelId="{FBE00D73-219A-41C7-BA30-A12DE7103B1F}" type="parTrans" cxnId="{FBA8C7C7-C977-42CE-909A-FA6F0362F1CA}">
      <dgm:prSet/>
      <dgm:spPr/>
      <dgm:t>
        <a:bodyPr/>
        <a:lstStyle/>
        <a:p>
          <a:pPr algn="l"/>
          <a:endParaRPr lang="en-NG"/>
        </a:p>
      </dgm:t>
    </dgm:pt>
    <dgm:pt modelId="{87F2587E-FF69-4781-A68D-26BE46ECA423}" type="sibTrans" cxnId="{FBA8C7C7-C977-42CE-909A-FA6F0362F1CA}">
      <dgm:prSet/>
      <dgm:spPr/>
      <dgm:t>
        <a:bodyPr/>
        <a:lstStyle/>
        <a:p>
          <a:pPr algn="l"/>
          <a:endParaRPr lang="en-NG"/>
        </a:p>
      </dgm:t>
    </dgm:pt>
    <dgm:pt modelId="{BF3DFBDC-0CC9-4B0C-9922-32C07B627B7D}" type="pres">
      <dgm:prSet presAssocID="{E3E7B222-3FB8-42E5-B581-3DB0B4610B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A691165-61D7-4676-B149-CF136872BF91}" type="pres">
      <dgm:prSet presAssocID="{E3E7B222-3FB8-42E5-B581-3DB0B4610BA8}" presName="children" presStyleCnt="0"/>
      <dgm:spPr/>
    </dgm:pt>
    <dgm:pt modelId="{D6567263-CBD7-425E-A839-09C9598E2DB5}" type="pres">
      <dgm:prSet presAssocID="{E3E7B222-3FB8-42E5-B581-3DB0B4610BA8}" presName="child1group" presStyleCnt="0"/>
      <dgm:spPr/>
    </dgm:pt>
    <dgm:pt modelId="{F5F79AC8-13AA-4370-8F58-F53CDB7B17E1}" type="pres">
      <dgm:prSet presAssocID="{E3E7B222-3FB8-42E5-B581-3DB0B4610BA8}" presName="child1" presStyleLbl="bgAcc1" presStyleIdx="0" presStyleCnt="4"/>
      <dgm:spPr/>
    </dgm:pt>
    <dgm:pt modelId="{B94069AE-FE76-4549-984A-C21B51245039}" type="pres">
      <dgm:prSet presAssocID="{E3E7B222-3FB8-42E5-B581-3DB0B4610BA8}" presName="child1Text" presStyleLbl="bgAcc1" presStyleIdx="0" presStyleCnt="4">
        <dgm:presLayoutVars>
          <dgm:bulletEnabled val="1"/>
        </dgm:presLayoutVars>
      </dgm:prSet>
      <dgm:spPr/>
    </dgm:pt>
    <dgm:pt modelId="{DE83682C-EF3A-41D8-B20E-9F883AE83194}" type="pres">
      <dgm:prSet presAssocID="{E3E7B222-3FB8-42E5-B581-3DB0B4610BA8}" presName="child2group" presStyleCnt="0"/>
      <dgm:spPr/>
    </dgm:pt>
    <dgm:pt modelId="{E812BDB9-A9A6-49C7-9D98-0DBCE2B31248}" type="pres">
      <dgm:prSet presAssocID="{E3E7B222-3FB8-42E5-B581-3DB0B4610BA8}" presName="child2" presStyleLbl="bgAcc1" presStyleIdx="1" presStyleCnt="4"/>
      <dgm:spPr/>
    </dgm:pt>
    <dgm:pt modelId="{69372C4F-CEC6-4E49-8C4F-C8C0079F2373}" type="pres">
      <dgm:prSet presAssocID="{E3E7B222-3FB8-42E5-B581-3DB0B4610BA8}" presName="child2Text" presStyleLbl="bgAcc1" presStyleIdx="1" presStyleCnt="4">
        <dgm:presLayoutVars>
          <dgm:bulletEnabled val="1"/>
        </dgm:presLayoutVars>
      </dgm:prSet>
      <dgm:spPr/>
    </dgm:pt>
    <dgm:pt modelId="{4B191868-432B-4D9E-86BD-39D1A5CEC044}" type="pres">
      <dgm:prSet presAssocID="{E3E7B222-3FB8-42E5-B581-3DB0B4610BA8}" presName="child3group" presStyleCnt="0"/>
      <dgm:spPr/>
    </dgm:pt>
    <dgm:pt modelId="{9BD0E808-F71D-4162-B0D4-07334512A11F}" type="pres">
      <dgm:prSet presAssocID="{E3E7B222-3FB8-42E5-B581-3DB0B4610BA8}" presName="child3" presStyleLbl="bgAcc1" presStyleIdx="2" presStyleCnt="4" custLinFactNeighborX="96" custLinFactNeighborY="4517"/>
      <dgm:spPr/>
    </dgm:pt>
    <dgm:pt modelId="{AD2F3A58-96AF-48F2-A2E0-60665BC2588D}" type="pres">
      <dgm:prSet presAssocID="{E3E7B222-3FB8-42E5-B581-3DB0B4610BA8}" presName="child3Text" presStyleLbl="bgAcc1" presStyleIdx="2" presStyleCnt="4">
        <dgm:presLayoutVars>
          <dgm:bulletEnabled val="1"/>
        </dgm:presLayoutVars>
      </dgm:prSet>
      <dgm:spPr/>
    </dgm:pt>
    <dgm:pt modelId="{21331366-6664-4255-9803-E73EE2E69EA3}" type="pres">
      <dgm:prSet presAssocID="{E3E7B222-3FB8-42E5-B581-3DB0B4610BA8}" presName="child4group" presStyleCnt="0"/>
      <dgm:spPr/>
    </dgm:pt>
    <dgm:pt modelId="{D9CC8666-5644-4AAD-A196-0048B1A54576}" type="pres">
      <dgm:prSet presAssocID="{E3E7B222-3FB8-42E5-B581-3DB0B4610BA8}" presName="child4" presStyleLbl="bgAcc1" presStyleIdx="3" presStyleCnt="4"/>
      <dgm:spPr/>
    </dgm:pt>
    <dgm:pt modelId="{2325F3D1-277C-4C0A-AC89-BCEF52165A57}" type="pres">
      <dgm:prSet presAssocID="{E3E7B222-3FB8-42E5-B581-3DB0B4610BA8}" presName="child4Text" presStyleLbl="bgAcc1" presStyleIdx="3" presStyleCnt="4">
        <dgm:presLayoutVars>
          <dgm:bulletEnabled val="1"/>
        </dgm:presLayoutVars>
      </dgm:prSet>
      <dgm:spPr/>
    </dgm:pt>
    <dgm:pt modelId="{CC4FF17C-E562-43EC-A9D7-904E74A1413F}" type="pres">
      <dgm:prSet presAssocID="{E3E7B222-3FB8-42E5-B581-3DB0B4610BA8}" presName="childPlaceholder" presStyleCnt="0"/>
      <dgm:spPr/>
    </dgm:pt>
    <dgm:pt modelId="{58C4DE95-C7CB-46D9-A51A-F8E528FDE85F}" type="pres">
      <dgm:prSet presAssocID="{E3E7B222-3FB8-42E5-B581-3DB0B4610BA8}" presName="circle" presStyleCnt="0"/>
      <dgm:spPr/>
    </dgm:pt>
    <dgm:pt modelId="{E610BE35-578F-4CCE-8B73-04721F335C95}" type="pres">
      <dgm:prSet presAssocID="{E3E7B222-3FB8-42E5-B581-3DB0B4610BA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3A48E0A-8C43-4BEA-95B6-2409040E639C}" type="pres">
      <dgm:prSet presAssocID="{E3E7B222-3FB8-42E5-B581-3DB0B4610BA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B5F8A79-AFAD-4086-A165-8369A247E03E}" type="pres">
      <dgm:prSet presAssocID="{E3E7B222-3FB8-42E5-B581-3DB0B4610BA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D8F2703-FC96-4C8D-B6F7-8AD9883EE54D}" type="pres">
      <dgm:prSet presAssocID="{E3E7B222-3FB8-42E5-B581-3DB0B4610BA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0B838C4-2622-48D3-8FA6-159B908BAD3A}" type="pres">
      <dgm:prSet presAssocID="{E3E7B222-3FB8-42E5-B581-3DB0B4610BA8}" presName="quadrantPlaceholder" presStyleCnt="0"/>
      <dgm:spPr/>
    </dgm:pt>
    <dgm:pt modelId="{A563C59C-8E1B-42D2-9B3A-C8283AD16297}" type="pres">
      <dgm:prSet presAssocID="{E3E7B222-3FB8-42E5-B581-3DB0B4610BA8}" presName="center1" presStyleLbl="fgShp" presStyleIdx="0" presStyleCnt="2"/>
      <dgm:spPr/>
    </dgm:pt>
    <dgm:pt modelId="{99880632-5EB4-474A-B006-9D07BB9A8AA0}" type="pres">
      <dgm:prSet presAssocID="{E3E7B222-3FB8-42E5-B581-3DB0B4610BA8}" presName="center2" presStyleLbl="fgShp" presStyleIdx="1" presStyleCnt="2"/>
      <dgm:spPr/>
    </dgm:pt>
  </dgm:ptLst>
  <dgm:cxnLst>
    <dgm:cxn modelId="{8DF9CD04-9A45-4FF7-A1B7-550855714E15}" type="presOf" srcId="{589EEA08-F1C5-4DF4-BDAC-2BE2A093185D}" destId="{E812BDB9-A9A6-49C7-9D98-0DBCE2B31248}" srcOrd="0" destOrd="1" presId="urn:microsoft.com/office/officeart/2005/8/layout/cycle4"/>
    <dgm:cxn modelId="{F4DF7408-9890-4E14-8EFB-F6DE4FC82E1C}" type="presOf" srcId="{38B12E91-9A07-4A01-846F-E4F82833854B}" destId="{F5F79AC8-13AA-4370-8F58-F53CDB7B17E1}" srcOrd="0" destOrd="3" presId="urn:microsoft.com/office/officeart/2005/8/layout/cycle4"/>
    <dgm:cxn modelId="{A89BCE0B-BB6B-4C23-9E93-8A09DE70ABB1}" type="presOf" srcId="{65433E4F-AA85-4F6A-AA47-81CB4F55307F}" destId="{9BD0E808-F71D-4162-B0D4-07334512A11F}" srcOrd="0" destOrd="3" presId="urn:microsoft.com/office/officeart/2005/8/layout/cycle4"/>
    <dgm:cxn modelId="{176B120D-90B2-47B8-8138-2A0A708C9296}" srcId="{E3E7B222-3FB8-42E5-B581-3DB0B4610BA8}" destId="{422E7F1D-23C5-4F0F-8268-560CE17AB4CE}" srcOrd="0" destOrd="0" parTransId="{E6211C53-256F-47C0-AE11-AFFDC434EC40}" sibTransId="{83ACF63D-D2B7-44F5-8789-6BA0499E4210}"/>
    <dgm:cxn modelId="{F5BC4C0E-AF0F-4FA1-A89E-B030208358CA}" srcId="{E3E7B222-3FB8-42E5-B581-3DB0B4610BA8}" destId="{AF4F98D6-5460-4F96-A12E-DF067E7DCC08}" srcOrd="2" destOrd="0" parTransId="{5BB6FF4B-792E-4A8B-8E20-34F8D6A5B9D4}" sibTransId="{207AFB46-2364-49BC-BDB2-0B4EFCE1B825}"/>
    <dgm:cxn modelId="{61DD890E-0118-4C7F-B0B2-0F722C4377D7}" type="presOf" srcId="{EEFD3AF4-8DCC-4C54-B76F-A714EB86E87F}" destId="{69372C4F-CEC6-4E49-8C4F-C8C0079F2373}" srcOrd="1" destOrd="3" presId="urn:microsoft.com/office/officeart/2005/8/layout/cycle4"/>
    <dgm:cxn modelId="{C80E9C13-E80B-4E7F-85CF-8806150F6107}" srcId="{E3E7B222-3FB8-42E5-B581-3DB0B4610BA8}" destId="{6B818AB7-DDA4-4044-B82D-D73941A34C76}" srcOrd="1" destOrd="0" parTransId="{757FE305-E6BC-42AE-B479-FE98CF757DAD}" sibTransId="{006AEDA3-BAF9-4698-9159-D13398439789}"/>
    <dgm:cxn modelId="{A017B415-8FF9-4F10-B46A-55922BC5008F}" type="presOf" srcId="{D05E0B9D-630D-4449-B992-1FFCB34789DE}" destId="{F5F79AC8-13AA-4370-8F58-F53CDB7B17E1}" srcOrd="0" destOrd="2" presId="urn:microsoft.com/office/officeart/2005/8/layout/cycle4"/>
    <dgm:cxn modelId="{A70CF917-E1FB-45AF-936B-2A036B4C75AA}" srcId="{05E543F3-8AF3-4604-BBBF-37A85A5D0A28}" destId="{A7913BC1-250B-4365-BCA0-56ED49757060}" srcOrd="2" destOrd="0" parTransId="{02E01092-469E-48CC-B5CC-8C2DE0E5A2ED}" sibTransId="{A0536D42-60E0-4537-91F2-6309E8882EB0}"/>
    <dgm:cxn modelId="{3E6BEC1D-BD33-4FA6-BCBB-5CFC98363FA4}" type="presOf" srcId="{AF4F98D6-5460-4F96-A12E-DF067E7DCC08}" destId="{CB5F8A79-AFAD-4086-A165-8369A247E03E}" srcOrd="0" destOrd="0" presId="urn:microsoft.com/office/officeart/2005/8/layout/cycle4"/>
    <dgm:cxn modelId="{8F2BA825-8620-47CA-9D09-376B24BC8299}" type="presOf" srcId="{5330145D-EB39-4E49-BBD6-7298274869C6}" destId="{D9CC8666-5644-4AAD-A196-0048B1A54576}" srcOrd="0" destOrd="1" presId="urn:microsoft.com/office/officeart/2005/8/layout/cycle4"/>
    <dgm:cxn modelId="{28524029-1C55-454B-8C1E-4FDCD8DC317A}" type="presOf" srcId="{BBE46B6B-3F9B-4B6F-AC6D-446BA3693169}" destId="{9BD0E808-F71D-4162-B0D4-07334512A11F}" srcOrd="0" destOrd="1" presId="urn:microsoft.com/office/officeart/2005/8/layout/cycle4"/>
    <dgm:cxn modelId="{FE9BF12B-1424-4F6F-9459-09949BBA2404}" type="presOf" srcId="{E35AB6E3-0033-4E70-9317-C6AD56812230}" destId="{E812BDB9-A9A6-49C7-9D98-0DBCE2B31248}" srcOrd="0" destOrd="0" presId="urn:microsoft.com/office/officeart/2005/8/layout/cycle4"/>
    <dgm:cxn modelId="{511B5E2C-B547-42F9-BDA7-998D9C9A0ECD}" type="presOf" srcId="{E3E7B222-3FB8-42E5-B581-3DB0B4610BA8}" destId="{BF3DFBDC-0CC9-4B0C-9922-32C07B627B7D}" srcOrd="0" destOrd="0" presId="urn:microsoft.com/office/officeart/2005/8/layout/cycle4"/>
    <dgm:cxn modelId="{8997D92D-C49E-4D59-A6D7-0F199862A726}" type="presOf" srcId="{2AAD4AC7-EA75-49F9-B45B-AD20CD28A83A}" destId="{9BD0E808-F71D-4162-B0D4-07334512A11F}" srcOrd="0" destOrd="0" presId="urn:microsoft.com/office/officeart/2005/8/layout/cycle4"/>
    <dgm:cxn modelId="{B4D5EE2E-830C-4D30-B226-D55616A406B2}" type="presOf" srcId="{00B57DB8-1B39-457C-8F4C-FD045806CAC6}" destId="{F5F79AC8-13AA-4370-8F58-F53CDB7B17E1}" srcOrd="0" destOrd="0" presId="urn:microsoft.com/office/officeart/2005/8/layout/cycle4"/>
    <dgm:cxn modelId="{AF9B9A32-241D-442A-A642-B6F8877B1D82}" type="presOf" srcId="{2AAD4AC7-EA75-49F9-B45B-AD20CD28A83A}" destId="{AD2F3A58-96AF-48F2-A2E0-60665BC2588D}" srcOrd="1" destOrd="0" presId="urn:microsoft.com/office/officeart/2005/8/layout/cycle4"/>
    <dgm:cxn modelId="{F8E6A133-2EA8-4482-8805-A7CC97BD861A}" type="presOf" srcId="{DC76CCC6-307F-47C4-A737-5984A2AD2B95}" destId="{2325F3D1-277C-4C0A-AC89-BCEF52165A57}" srcOrd="1" destOrd="3" presId="urn:microsoft.com/office/officeart/2005/8/layout/cycle4"/>
    <dgm:cxn modelId="{7DCFB933-78B1-4CD5-AD31-22E8E47337DA}" srcId="{422E7F1D-23C5-4F0F-8268-560CE17AB4CE}" destId="{38B12E91-9A07-4A01-846F-E4F82833854B}" srcOrd="3" destOrd="0" parTransId="{954EA18F-C840-419A-8170-BA738E881F1C}" sibTransId="{B0ACDD99-4699-4210-B76B-74453CD36C34}"/>
    <dgm:cxn modelId="{5884E635-10EE-45FD-88EE-BB145B384AB8}" srcId="{6B818AB7-DDA4-4044-B82D-D73941A34C76}" destId="{EEFD3AF4-8DCC-4C54-B76F-A714EB86E87F}" srcOrd="3" destOrd="0" parTransId="{E367E26B-9221-46BF-917A-E4451F6CEACC}" sibTransId="{AFF2B2C7-E32C-4CB1-9034-C57F8B104511}"/>
    <dgm:cxn modelId="{75A66E3D-05B8-4C2A-B0F2-9DB5A6F7B2AD}" type="presOf" srcId="{EEFD3AF4-8DCC-4C54-B76F-A714EB86E87F}" destId="{E812BDB9-A9A6-49C7-9D98-0DBCE2B31248}" srcOrd="0" destOrd="3" presId="urn:microsoft.com/office/officeart/2005/8/layout/cycle4"/>
    <dgm:cxn modelId="{59AD715B-B429-4566-9320-F52E64FB5262}" srcId="{6B818AB7-DDA4-4044-B82D-D73941A34C76}" destId="{E35AB6E3-0033-4E70-9317-C6AD56812230}" srcOrd="0" destOrd="0" parTransId="{92EFC361-7603-4E54-BC45-FFFCB533F344}" sibTransId="{143CEE86-7BDE-4CBA-AE37-C9DDB33FC90A}"/>
    <dgm:cxn modelId="{9FE2115C-789A-4741-BCD3-5FF1002CF571}" srcId="{05E543F3-8AF3-4604-BBBF-37A85A5D0A28}" destId="{18B27665-75D0-4E15-B210-513BE7A2603D}" srcOrd="0" destOrd="0" parTransId="{4EB5E3FD-D1AC-403B-A7E2-D0F12A56621A}" sibTransId="{3A2A192E-E861-487A-9F79-ABCB28D70D36}"/>
    <dgm:cxn modelId="{484DFB5C-15D7-4ACB-BBE3-6AA619E2F5BA}" type="presOf" srcId="{18B27665-75D0-4E15-B210-513BE7A2603D}" destId="{D9CC8666-5644-4AAD-A196-0048B1A54576}" srcOrd="0" destOrd="0" presId="urn:microsoft.com/office/officeart/2005/8/layout/cycle4"/>
    <dgm:cxn modelId="{74872A65-B539-4131-B3D7-D98FFE71880C}" srcId="{AF4F98D6-5460-4F96-A12E-DF067E7DCC08}" destId="{CCB1FFBB-E51B-4747-A87F-876827335B66}" srcOrd="2" destOrd="0" parTransId="{5B55EB54-F776-4491-BF9C-555072C1AFA4}" sibTransId="{532E032B-961A-4A83-956B-C009D05EBBF2}"/>
    <dgm:cxn modelId="{43C8E547-2DB8-43D8-8C3B-DCD0857E747A}" srcId="{422E7F1D-23C5-4F0F-8268-560CE17AB4CE}" destId="{456DEEAF-63A4-4534-947D-415663CFE440}" srcOrd="1" destOrd="0" parTransId="{53F61590-3279-46A8-B4DC-9587FF79B054}" sibTransId="{F81F8975-113B-422E-91AB-A4EE1B6E7EDD}"/>
    <dgm:cxn modelId="{99588749-C5D7-481D-A974-AD8FE3ACE67A}" srcId="{AF4F98D6-5460-4F96-A12E-DF067E7DCC08}" destId="{65433E4F-AA85-4F6A-AA47-81CB4F55307F}" srcOrd="3" destOrd="0" parTransId="{B3AE2D52-223A-4776-8915-89F5A88F7435}" sibTransId="{72CD2A94-4CCC-4F2D-816F-B40EA431EE2C}"/>
    <dgm:cxn modelId="{5827E349-6504-4817-88A0-0EEB5E3FF0FC}" type="presOf" srcId="{CCB1FFBB-E51B-4747-A87F-876827335B66}" destId="{9BD0E808-F71D-4162-B0D4-07334512A11F}" srcOrd="0" destOrd="2" presId="urn:microsoft.com/office/officeart/2005/8/layout/cycle4"/>
    <dgm:cxn modelId="{CC7BA553-5497-47D2-BBED-561E8C261DD2}" type="presOf" srcId="{456DEEAF-63A4-4534-947D-415663CFE440}" destId="{B94069AE-FE76-4549-984A-C21B51245039}" srcOrd="1" destOrd="1" presId="urn:microsoft.com/office/officeart/2005/8/layout/cycle4"/>
    <dgm:cxn modelId="{60AFFF78-21E8-4826-8518-8D194C7BFD4C}" type="presOf" srcId="{00B57DB8-1B39-457C-8F4C-FD045806CAC6}" destId="{B94069AE-FE76-4549-984A-C21B51245039}" srcOrd="1" destOrd="0" presId="urn:microsoft.com/office/officeart/2005/8/layout/cycle4"/>
    <dgm:cxn modelId="{7F526079-70DB-44A3-ABEF-609AFAF02D91}" srcId="{422E7F1D-23C5-4F0F-8268-560CE17AB4CE}" destId="{00B57DB8-1B39-457C-8F4C-FD045806CAC6}" srcOrd="0" destOrd="0" parTransId="{42BE19AC-8B85-49FD-A71C-1E7051D3FD16}" sibTransId="{7B2A8E1A-ABB6-4DE1-A8BC-C5AE368FA6D4}"/>
    <dgm:cxn modelId="{FE31897A-FD82-48D5-9716-612922D9F984}" type="presOf" srcId="{38B12E91-9A07-4A01-846F-E4F82833854B}" destId="{B94069AE-FE76-4549-984A-C21B51245039}" srcOrd="1" destOrd="3" presId="urn:microsoft.com/office/officeart/2005/8/layout/cycle4"/>
    <dgm:cxn modelId="{EEE70E7B-3571-4A16-80ED-2F15CB28E0E0}" type="presOf" srcId="{E35AB6E3-0033-4E70-9317-C6AD56812230}" destId="{69372C4F-CEC6-4E49-8C4F-C8C0079F2373}" srcOrd="1" destOrd="0" presId="urn:microsoft.com/office/officeart/2005/8/layout/cycle4"/>
    <dgm:cxn modelId="{A321327C-2CA5-498D-AE9E-FE919EC99C5C}" type="presOf" srcId="{05E543F3-8AF3-4604-BBBF-37A85A5D0A28}" destId="{9D8F2703-FC96-4C8D-B6F7-8AD9883EE54D}" srcOrd="0" destOrd="0" presId="urn:microsoft.com/office/officeart/2005/8/layout/cycle4"/>
    <dgm:cxn modelId="{69EE977E-7559-4DE5-B31B-851C66A6D099}" srcId="{6B818AB7-DDA4-4044-B82D-D73941A34C76}" destId="{589EEA08-F1C5-4DF4-BDAC-2BE2A093185D}" srcOrd="1" destOrd="0" parTransId="{DBBE708D-BF9D-4AC5-B693-6E2BB38E5A09}" sibTransId="{DDC54FD0-0279-4A9A-95FF-5E56EF02B55D}"/>
    <dgm:cxn modelId="{FDB80082-2F4A-4EAB-B67B-8763982A805D}" type="presOf" srcId="{422E7F1D-23C5-4F0F-8268-560CE17AB4CE}" destId="{E610BE35-578F-4CCE-8B73-04721F335C95}" srcOrd="0" destOrd="0" presId="urn:microsoft.com/office/officeart/2005/8/layout/cycle4"/>
    <dgm:cxn modelId="{A373A182-1D77-4A97-8770-B0D310DC2F18}" srcId="{AF4F98D6-5460-4F96-A12E-DF067E7DCC08}" destId="{BBE46B6B-3F9B-4B6F-AC6D-446BA3693169}" srcOrd="1" destOrd="0" parTransId="{BE52174B-CD1C-407E-8D74-6C5EFBE1CD18}" sibTransId="{B424564D-CE97-4E9C-9C7E-661209933E17}"/>
    <dgm:cxn modelId="{16C86E93-6055-4F3E-A453-23F0AAC190D0}" type="presOf" srcId="{D05E0B9D-630D-4449-B992-1FFCB34789DE}" destId="{B94069AE-FE76-4549-984A-C21B51245039}" srcOrd="1" destOrd="2" presId="urn:microsoft.com/office/officeart/2005/8/layout/cycle4"/>
    <dgm:cxn modelId="{44929DA8-08C5-43D7-8BBD-234507B581B9}" type="presOf" srcId="{BBE46B6B-3F9B-4B6F-AC6D-446BA3693169}" destId="{AD2F3A58-96AF-48F2-A2E0-60665BC2588D}" srcOrd="1" destOrd="1" presId="urn:microsoft.com/office/officeart/2005/8/layout/cycle4"/>
    <dgm:cxn modelId="{7A3149AB-6763-43AC-B093-3827943FF0AE}" type="presOf" srcId="{DC76CCC6-307F-47C4-A737-5984A2AD2B95}" destId="{D9CC8666-5644-4AAD-A196-0048B1A54576}" srcOrd="0" destOrd="3" presId="urn:microsoft.com/office/officeart/2005/8/layout/cycle4"/>
    <dgm:cxn modelId="{08A8E1B7-BFEC-48A1-9DDF-C4400953AB9A}" type="presOf" srcId="{5330145D-EB39-4E49-BBD6-7298274869C6}" destId="{2325F3D1-277C-4C0A-AC89-BCEF52165A57}" srcOrd="1" destOrd="1" presId="urn:microsoft.com/office/officeart/2005/8/layout/cycle4"/>
    <dgm:cxn modelId="{388F8AB9-1CD8-423B-8D89-2E481AD9B952}" type="presOf" srcId="{589EEA08-F1C5-4DF4-BDAC-2BE2A093185D}" destId="{69372C4F-CEC6-4E49-8C4F-C8C0079F2373}" srcOrd="1" destOrd="1" presId="urn:microsoft.com/office/officeart/2005/8/layout/cycle4"/>
    <dgm:cxn modelId="{467700C6-7AD4-4150-8E43-BF536D600E16}" type="presOf" srcId="{456DEEAF-63A4-4534-947D-415663CFE440}" destId="{F5F79AC8-13AA-4370-8F58-F53CDB7B17E1}" srcOrd="0" destOrd="1" presId="urn:microsoft.com/office/officeart/2005/8/layout/cycle4"/>
    <dgm:cxn modelId="{FBA8C7C7-C977-42CE-909A-FA6F0362F1CA}" srcId="{05E543F3-8AF3-4604-BBBF-37A85A5D0A28}" destId="{DC76CCC6-307F-47C4-A737-5984A2AD2B95}" srcOrd="3" destOrd="0" parTransId="{FBE00D73-219A-41C7-BA30-A12DE7103B1F}" sibTransId="{87F2587E-FF69-4781-A68D-26BE46ECA423}"/>
    <dgm:cxn modelId="{0385D3C7-4906-4437-A377-C987CE79FEAA}" type="presOf" srcId="{65433E4F-AA85-4F6A-AA47-81CB4F55307F}" destId="{AD2F3A58-96AF-48F2-A2E0-60665BC2588D}" srcOrd="1" destOrd="3" presId="urn:microsoft.com/office/officeart/2005/8/layout/cycle4"/>
    <dgm:cxn modelId="{8412BACD-1AF5-446E-B222-22DF9C2FCFE1}" srcId="{E3E7B222-3FB8-42E5-B581-3DB0B4610BA8}" destId="{05E543F3-8AF3-4604-BBBF-37A85A5D0A28}" srcOrd="3" destOrd="0" parTransId="{A4CA2633-17EB-4546-A3DE-E7BB2091F983}" sibTransId="{C1DC02B4-3F3C-4186-B1BE-DB90C04FD15E}"/>
    <dgm:cxn modelId="{B1F668CF-58B2-4021-8294-BD305E69ED59}" type="presOf" srcId="{CCB1FFBB-E51B-4747-A87F-876827335B66}" destId="{AD2F3A58-96AF-48F2-A2E0-60665BC2588D}" srcOrd="1" destOrd="2" presId="urn:microsoft.com/office/officeart/2005/8/layout/cycle4"/>
    <dgm:cxn modelId="{D09241D1-F236-4642-A342-CC8D916AD322}" type="presOf" srcId="{A7913BC1-250B-4365-BCA0-56ED49757060}" destId="{D9CC8666-5644-4AAD-A196-0048B1A54576}" srcOrd="0" destOrd="2" presId="urn:microsoft.com/office/officeart/2005/8/layout/cycle4"/>
    <dgm:cxn modelId="{F6399AD1-A133-4684-B3A7-1F60C22107AE}" srcId="{AF4F98D6-5460-4F96-A12E-DF067E7DCC08}" destId="{2AAD4AC7-EA75-49F9-B45B-AD20CD28A83A}" srcOrd="0" destOrd="0" parTransId="{3975233D-55D4-4403-B8A0-05ED7D8F8B3E}" sibTransId="{624BD0BD-D5FE-4216-8DCB-0895A10DA799}"/>
    <dgm:cxn modelId="{7B4FD9DF-5375-4089-A2C4-1D6CC39CDDC7}" type="presOf" srcId="{85A775EF-ECFB-4636-97B8-5B3F4DAB4014}" destId="{69372C4F-CEC6-4E49-8C4F-C8C0079F2373}" srcOrd="1" destOrd="2" presId="urn:microsoft.com/office/officeart/2005/8/layout/cycle4"/>
    <dgm:cxn modelId="{48BAD0E1-A995-4616-9399-DC84875A7EA8}" type="presOf" srcId="{A7913BC1-250B-4365-BCA0-56ED49757060}" destId="{2325F3D1-277C-4C0A-AC89-BCEF52165A57}" srcOrd="1" destOrd="2" presId="urn:microsoft.com/office/officeart/2005/8/layout/cycle4"/>
    <dgm:cxn modelId="{11E339E8-80FE-47BD-865D-27CA60A7C3B6}" type="presOf" srcId="{18B27665-75D0-4E15-B210-513BE7A2603D}" destId="{2325F3D1-277C-4C0A-AC89-BCEF52165A57}" srcOrd="1" destOrd="0" presId="urn:microsoft.com/office/officeart/2005/8/layout/cycle4"/>
    <dgm:cxn modelId="{C3E989EC-36A3-496B-BED5-28E2C92E4AA9}" srcId="{422E7F1D-23C5-4F0F-8268-560CE17AB4CE}" destId="{D05E0B9D-630D-4449-B992-1FFCB34789DE}" srcOrd="2" destOrd="0" parTransId="{D694C53F-2BB6-4B13-BF7F-5B87FC57FAF8}" sibTransId="{DFFFBDC3-E1BD-4573-81C1-E7492DC46F6A}"/>
    <dgm:cxn modelId="{1B789DEF-C3DE-4442-BA0E-1E18D52A052F}" type="presOf" srcId="{6B818AB7-DDA4-4044-B82D-D73941A34C76}" destId="{33A48E0A-8C43-4BEA-95B6-2409040E639C}" srcOrd="0" destOrd="0" presId="urn:microsoft.com/office/officeart/2005/8/layout/cycle4"/>
    <dgm:cxn modelId="{927F78F4-12D6-4DC1-8FF9-47379986AF5E}" type="presOf" srcId="{85A775EF-ECFB-4636-97B8-5B3F4DAB4014}" destId="{E812BDB9-A9A6-49C7-9D98-0DBCE2B31248}" srcOrd="0" destOrd="2" presId="urn:microsoft.com/office/officeart/2005/8/layout/cycle4"/>
    <dgm:cxn modelId="{4E5EAEF4-CD79-48BF-80BE-F49983DB6DB4}" srcId="{05E543F3-8AF3-4604-BBBF-37A85A5D0A28}" destId="{5330145D-EB39-4E49-BBD6-7298274869C6}" srcOrd="1" destOrd="0" parTransId="{53B96A8B-6F9B-4F69-807B-CF68D3EBF769}" sibTransId="{3331AA50-A6BB-46A1-BB04-627C9A53D36A}"/>
    <dgm:cxn modelId="{029A90FC-B59E-4988-B18E-00C2E3526F23}" srcId="{6B818AB7-DDA4-4044-B82D-D73941A34C76}" destId="{85A775EF-ECFB-4636-97B8-5B3F4DAB4014}" srcOrd="2" destOrd="0" parTransId="{D123CA3B-260C-46DE-88C7-3227ED4DBCD3}" sibTransId="{D60A0620-00C9-4842-A923-9FFA946890C2}"/>
    <dgm:cxn modelId="{AD937E5A-1CFF-4791-899C-72FA99338D1F}" type="presParOf" srcId="{BF3DFBDC-0CC9-4B0C-9922-32C07B627B7D}" destId="{1A691165-61D7-4676-B149-CF136872BF91}" srcOrd="0" destOrd="0" presId="urn:microsoft.com/office/officeart/2005/8/layout/cycle4"/>
    <dgm:cxn modelId="{D0E05531-F2B0-4B89-8C9F-FB6A15B3B196}" type="presParOf" srcId="{1A691165-61D7-4676-B149-CF136872BF91}" destId="{D6567263-CBD7-425E-A839-09C9598E2DB5}" srcOrd="0" destOrd="0" presId="urn:microsoft.com/office/officeart/2005/8/layout/cycle4"/>
    <dgm:cxn modelId="{B365BD5B-AD22-4794-BFB2-95B86A61980B}" type="presParOf" srcId="{D6567263-CBD7-425E-A839-09C9598E2DB5}" destId="{F5F79AC8-13AA-4370-8F58-F53CDB7B17E1}" srcOrd="0" destOrd="0" presId="urn:microsoft.com/office/officeart/2005/8/layout/cycle4"/>
    <dgm:cxn modelId="{399741B8-20F3-426B-965B-6433FB775F1D}" type="presParOf" srcId="{D6567263-CBD7-425E-A839-09C9598E2DB5}" destId="{B94069AE-FE76-4549-984A-C21B51245039}" srcOrd="1" destOrd="0" presId="urn:microsoft.com/office/officeart/2005/8/layout/cycle4"/>
    <dgm:cxn modelId="{25F899F1-5653-4AEB-8BE8-D638FECB7FEC}" type="presParOf" srcId="{1A691165-61D7-4676-B149-CF136872BF91}" destId="{DE83682C-EF3A-41D8-B20E-9F883AE83194}" srcOrd="1" destOrd="0" presId="urn:microsoft.com/office/officeart/2005/8/layout/cycle4"/>
    <dgm:cxn modelId="{A75C00B2-233D-4792-9CE1-B767DC6ADD42}" type="presParOf" srcId="{DE83682C-EF3A-41D8-B20E-9F883AE83194}" destId="{E812BDB9-A9A6-49C7-9D98-0DBCE2B31248}" srcOrd="0" destOrd="0" presId="urn:microsoft.com/office/officeart/2005/8/layout/cycle4"/>
    <dgm:cxn modelId="{885B74FB-B5C3-4799-84EB-71C348D4B821}" type="presParOf" srcId="{DE83682C-EF3A-41D8-B20E-9F883AE83194}" destId="{69372C4F-CEC6-4E49-8C4F-C8C0079F2373}" srcOrd="1" destOrd="0" presId="urn:microsoft.com/office/officeart/2005/8/layout/cycle4"/>
    <dgm:cxn modelId="{EC1B4D51-E4D3-404B-BBD6-85265621BDF3}" type="presParOf" srcId="{1A691165-61D7-4676-B149-CF136872BF91}" destId="{4B191868-432B-4D9E-86BD-39D1A5CEC044}" srcOrd="2" destOrd="0" presId="urn:microsoft.com/office/officeart/2005/8/layout/cycle4"/>
    <dgm:cxn modelId="{EE8D0E9E-A580-4EB0-BCA7-E0E89D40D53E}" type="presParOf" srcId="{4B191868-432B-4D9E-86BD-39D1A5CEC044}" destId="{9BD0E808-F71D-4162-B0D4-07334512A11F}" srcOrd="0" destOrd="0" presId="urn:microsoft.com/office/officeart/2005/8/layout/cycle4"/>
    <dgm:cxn modelId="{78E7294D-3AC3-4444-A430-FD2C5767AEDD}" type="presParOf" srcId="{4B191868-432B-4D9E-86BD-39D1A5CEC044}" destId="{AD2F3A58-96AF-48F2-A2E0-60665BC2588D}" srcOrd="1" destOrd="0" presId="urn:microsoft.com/office/officeart/2005/8/layout/cycle4"/>
    <dgm:cxn modelId="{FD030F73-C5ED-4C49-B956-5FFE873B6838}" type="presParOf" srcId="{1A691165-61D7-4676-B149-CF136872BF91}" destId="{21331366-6664-4255-9803-E73EE2E69EA3}" srcOrd="3" destOrd="0" presId="urn:microsoft.com/office/officeart/2005/8/layout/cycle4"/>
    <dgm:cxn modelId="{BCC1F66D-98DB-418F-824E-97A99620D963}" type="presParOf" srcId="{21331366-6664-4255-9803-E73EE2E69EA3}" destId="{D9CC8666-5644-4AAD-A196-0048B1A54576}" srcOrd="0" destOrd="0" presId="urn:microsoft.com/office/officeart/2005/8/layout/cycle4"/>
    <dgm:cxn modelId="{F5A95C65-8279-45D7-9C2B-6D8EAC84DCF2}" type="presParOf" srcId="{21331366-6664-4255-9803-E73EE2E69EA3}" destId="{2325F3D1-277C-4C0A-AC89-BCEF52165A57}" srcOrd="1" destOrd="0" presId="urn:microsoft.com/office/officeart/2005/8/layout/cycle4"/>
    <dgm:cxn modelId="{346413B3-3EED-43D6-B349-79C9EEFF6F76}" type="presParOf" srcId="{1A691165-61D7-4676-B149-CF136872BF91}" destId="{CC4FF17C-E562-43EC-A9D7-904E74A1413F}" srcOrd="4" destOrd="0" presId="urn:microsoft.com/office/officeart/2005/8/layout/cycle4"/>
    <dgm:cxn modelId="{13301724-FF2C-4FE6-A164-51D21DD7AD1C}" type="presParOf" srcId="{BF3DFBDC-0CC9-4B0C-9922-32C07B627B7D}" destId="{58C4DE95-C7CB-46D9-A51A-F8E528FDE85F}" srcOrd="1" destOrd="0" presId="urn:microsoft.com/office/officeart/2005/8/layout/cycle4"/>
    <dgm:cxn modelId="{64213516-37F0-4F62-A933-DA49302F2F7C}" type="presParOf" srcId="{58C4DE95-C7CB-46D9-A51A-F8E528FDE85F}" destId="{E610BE35-578F-4CCE-8B73-04721F335C95}" srcOrd="0" destOrd="0" presId="urn:microsoft.com/office/officeart/2005/8/layout/cycle4"/>
    <dgm:cxn modelId="{81B392FE-18D3-4740-AA66-89D5DEB3498F}" type="presParOf" srcId="{58C4DE95-C7CB-46D9-A51A-F8E528FDE85F}" destId="{33A48E0A-8C43-4BEA-95B6-2409040E639C}" srcOrd="1" destOrd="0" presId="urn:microsoft.com/office/officeart/2005/8/layout/cycle4"/>
    <dgm:cxn modelId="{A695B3E0-944C-4732-9CEF-F582A92BBA60}" type="presParOf" srcId="{58C4DE95-C7CB-46D9-A51A-F8E528FDE85F}" destId="{CB5F8A79-AFAD-4086-A165-8369A247E03E}" srcOrd="2" destOrd="0" presId="urn:microsoft.com/office/officeart/2005/8/layout/cycle4"/>
    <dgm:cxn modelId="{C1AD797B-D700-4C02-958F-97AEDCB61EB0}" type="presParOf" srcId="{58C4DE95-C7CB-46D9-A51A-F8E528FDE85F}" destId="{9D8F2703-FC96-4C8D-B6F7-8AD9883EE54D}" srcOrd="3" destOrd="0" presId="urn:microsoft.com/office/officeart/2005/8/layout/cycle4"/>
    <dgm:cxn modelId="{68C535D0-8922-4A1F-A2DC-0E298314C87B}" type="presParOf" srcId="{58C4DE95-C7CB-46D9-A51A-F8E528FDE85F}" destId="{30B838C4-2622-48D3-8FA6-159B908BAD3A}" srcOrd="4" destOrd="0" presId="urn:microsoft.com/office/officeart/2005/8/layout/cycle4"/>
    <dgm:cxn modelId="{38A22D1F-4C43-4400-B748-23ED4AD8F551}" type="presParOf" srcId="{BF3DFBDC-0CC9-4B0C-9922-32C07B627B7D}" destId="{A563C59C-8E1B-42D2-9B3A-C8283AD16297}" srcOrd="2" destOrd="0" presId="urn:microsoft.com/office/officeart/2005/8/layout/cycle4"/>
    <dgm:cxn modelId="{B0B98F4A-D05E-42F1-AED7-AF44365C2709}" type="presParOf" srcId="{BF3DFBDC-0CC9-4B0C-9922-32C07B627B7D}" destId="{99880632-5EB4-474A-B006-9D07BB9A8AA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EBFA1E-65E7-4E1D-B1AF-AA78120702F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NG"/>
        </a:p>
      </dgm:t>
    </dgm:pt>
    <dgm:pt modelId="{D9E15068-C6D5-40A1-A8A2-2AC26BF04216}">
      <dgm:prSet/>
      <dgm:spPr/>
      <dgm:t>
        <a:bodyPr/>
        <a:lstStyle/>
        <a:p>
          <a:r>
            <a:rPr lang="en-US" b="1" dirty="0"/>
            <a:t>Approach of Franchising</a:t>
          </a:r>
          <a:endParaRPr lang="en-NG" b="1" dirty="0"/>
        </a:p>
      </dgm:t>
    </dgm:pt>
    <dgm:pt modelId="{55861AD5-8DC7-4E8F-AFAF-AF1854E8F8FA}" type="parTrans" cxnId="{55548579-0A6A-46F5-BE79-A45CAFBB8A4A}">
      <dgm:prSet/>
      <dgm:spPr/>
      <dgm:t>
        <a:bodyPr/>
        <a:lstStyle/>
        <a:p>
          <a:endParaRPr lang="en-NG"/>
        </a:p>
      </dgm:t>
    </dgm:pt>
    <dgm:pt modelId="{D869925E-8032-4275-BA1E-DEA86EFAE558}" type="sibTrans" cxnId="{55548579-0A6A-46F5-BE79-A45CAFBB8A4A}">
      <dgm:prSet/>
      <dgm:spPr/>
      <dgm:t>
        <a:bodyPr/>
        <a:lstStyle/>
        <a:p>
          <a:endParaRPr lang="en-NG"/>
        </a:p>
      </dgm:t>
    </dgm:pt>
    <dgm:pt modelId="{F308DF47-9D60-45E3-A977-344838AFD35F}">
      <dgm:prSet/>
      <dgm:spPr/>
      <dgm:t>
        <a:bodyPr/>
        <a:lstStyle/>
        <a:p>
          <a:r>
            <a:rPr lang="en-US" b="1" dirty="0"/>
            <a:t>Metering, Billing, and Collection</a:t>
          </a:r>
          <a:endParaRPr lang="en-NG" b="1" dirty="0"/>
        </a:p>
      </dgm:t>
    </dgm:pt>
    <dgm:pt modelId="{6F89310F-52FE-463A-A874-1113ABEEE0C4}" type="parTrans" cxnId="{5C3BABCE-69C2-4A0E-8A97-F227A113B9C4}">
      <dgm:prSet/>
      <dgm:spPr/>
      <dgm:t>
        <a:bodyPr/>
        <a:lstStyle/>
        <a:p>
          <a:endParaRPr lang="en-NG"/>
        </a:p>
      </dgm:t>
    </dgm:pt>
    <dgm:pt modelId="{4B0A8A49-301C-440B-9B7C-4B9B5ED61A57}" type="sibTrans" cxnId="{5C3BABCE-69C2-4A0E-8A97-F227A113B9C4}">
      <dgm:prSet/>
      <dgm:spPr/>
      <dgm:t>
        <a:bodyPr/>
        <a:lstStyle/>
        <a:p>
          <a:endParaRPr lang="en-NG"/>
        </a:p>
      </dgm:t>
    </dgm:pt>
    <dgm:pt modelId="{CF9F1723-E0BC-4B02-AB0E-4650C765E2D5}">
      <dgm:prSet/>
      <dgm:spPr/>
      <dgm:t>
        <a:bodyPr/>
        <a:lstStyle/>
        <a:p>
          <a:r>
            <a:rPr lang="en-US" b="1" dirty="0"/>
            <a:t>Total management of electricity distribution function in a ring-fenced area</a:t>
          </a:r>
          <a:endParaRPr lang="en-NG" b="1" dirty="0"/>
        </a:p>
      </dgm:t>
    </dgm:pt>
    <dgm:pt modelId="{C814F6D4-114A-426D-8218-6587662F3FD9}" type="parTrans" cxnId="{C02A696D-719C-4328-AE68-4F63761F1EB9}">
      <dgm:prSet/>
      <dgm:spPr/>
      <dgm:t>
        <a:bodyPr/>
        <a:lstStyle/>
        <a:p>
          <a:endParaRPr lang="en-NG"/>
        </a:p>
      </dgm:t>
    </dgm:pt>
    <dgm:pt modelId="{95BECF5E-248B-432C-96CD-50C1E210F2E7}" type="sibTrans" cxnId="{C02A696D-719C-4328-AE68-4F63761F1EB9}">
      <dgm:prSet/>
      <dgm:spPr/>
      <dgm:t>
        <a:bodyPr/>
        <a:lstStyle/>
        <a:p>
          <a:endParaRPr lang="en-NG"/>
        </a:p>
      </dgm:t>
    </dgm:pt>
    <dgm:pt modelId="{2E774336-DB06-49E6-8B9D-E90989E828AF}">
      <dgm:prSet/>
      <dgm:spPr/>
      <dgm:t>
        <a:bodyPr/>
        <a:lstStyle/>
        <a:p>
          <a:r>
            <a:rPr lang="en-US" b="1" dirty="0"/>
            <a:t>Total management of distribution feeders including billing &amp; collection.</a:t>
          </a:r>
          <a:endParaRPr lang="en-NG" b="1" dirty="0"/>
        </a:p>
      </dgm:t>
    </dgm:pt>
    <dgm:pt modelId="{D9C4EFC8-40D1-4561-A16D-59AC00008D01}" type="parTrans" cxnId="{BF8F84BB-EE97-446B-88FA-C80EDC88DB00}">
      <dgm:prSet/>
      <dgm:spPr/>
      <dgm:t>
        <a:bodyPr/>
        <a:lstStyle/>
        <a:p>
          <a:endParaRPr lang="en-NG"/>
        </a:p>
      </dgm:t>
    </dgm:pt>
    <dgm:pt modelId="{E50C39A2-F17A-4CE6-8848-FC4753745DC3}" type="sibTrans" cxnId="{BF8F84BB-EE97-446B-88FA-C80EDC88DB00}">
      <dgm:prSet/>
      <dgm:spPr/>
      <dgm:t>
        <a:bodyPr/>
        <a:lstStyle/>
        <a:p>
          <a:endParaRPr lang="en-NG"/>
        </a:p>
      </dgm:t>
    </dgm:pt>
    <dgm:pt modelId="{642BCA94-8CAD-4F4C-9373-7FA54E3F9427}">
      <dgm:prSet/>
      <dgm:spPr/>
      <dgm:t>
        <a:bodyPr/>
        <a:lstStyle/>
        <a:p>
          <a:r>
            <a:rPr lang="en-US" b="1" dirty="0"/>
            <a:t>Loss reduction and provision of embedded generation</a:t>
          </a:r>
          <a:endParaRPr lang="en-NG" b="1" dirty="0"/>
        </a:p>
      </dgm:t>
    </dgm:pt>
    <dgm:pt modelId="{6385819A-B553-4DAE-9451-253A62E8D42A}" type="parTrans" cxnId="{132CBB34-58BF-4F99-902B-A1F90AFE3F73}">
      <dgm:prSet/>
      <dgm:spPr/>
      <dgm:t>
        <a:bodyPr/>
        <a:lstStyle/>
        <a:p>
          <a:endParaRPr lang="en-NG"/>
        </a:p>
      </dgm:t>
    </dgm:pt>
    <dgm:pt modelId="{2F28A58E-DDE4-4597-9ABB-1F141947138C}" type="sibTrans" cxnId="{132CBB34-58BF-4F99-902B-A1F90AFE3F73}">
      <dgm:prSet/>
      <dgm:spPr/>
      <dgm:t>
        <a:bodyPr/>
        <a:lstStyle/>
        <a:p>
          <a:endParaRPr lang="en-NG"/>
        </a:p>
      </dgm:t>
    </dgm:pt>
    <dgm:pt modelId="{241C9EC6-3C1A-46C8-9DC8-86F1E0E639EE}" type="pres">
      <dgm:prSet presAssocID="{ACEBFA1E-65E7-4E1D-B1AF-AA78120702F9}" presName="Name0" presStyleCnt="0">
        <dgm:presLayoutVars>
          <dgm:dir/>
        </dgm:presLayoutVars>
      </dgm:prSet>
      <dgm:spPr/>
    </dgm:pt>
    <dgm:pt modelId="{66F09AA5-90B4-4016-9045-8BBFA31CF1DF}" type="pres">
      <dgm:prSet presAssocID="{D9E15068-C6D5-40A1-A8A2-2AC26BF04216}" presName="noChildren" presStyleCnt="0"/>
      <dgm:spPr/>
    </dgm:pt>
    <dgm:pt modelId="{ECEE3FD9-3460-4426-B4EC-EBD489F6352E}" type="pres">
      <dgm:prSet presAssocID="{D9E15068-C6D5-40A1-A8A2-2AC26BF04216}" presName="gap" presStyleCnt="0"/>
      <dgm:spPr/>
    </dgm:pt>
    <dgm:pt modelId="{2CCB2B8A-6622-4E14-9717-F9241DB3C2D5}" type="pres">
      <dgm:prSet presAssocID="{D9E15068-C6D5-40A1-A8A2-2AC26BF04216}" presName="medCircle2" presStyleLbl="vennNode1" presStyleIdx="0" presStyleCnt="5"/>
      <dgm:spPr/>
    </dgm:pt>
    <dgm:pt modelId="{4388AE0A-EC41-4EE0-A6F6-0FDDA307C103}" type="pres">
      <dgm:prSet presAssocID="{D9E15068-C6D5-40A1-A8A2-2AC26BF04216}" presName="txLvlOnly1" presStyleLbl="revTx" presStyleIdx="0" presStyleCnt="5"/>
      <dgm:spPr/>
    </dgm:pt>
    <dgm:pt modelId="{D6DB38E9-35D4-4E92-81F5-37BCBF96080F}" type="pres">
      <dgm:prSet presAssocID="{F308DF47-9D60-45E3-A977-344838AFD35F}" presName="noChildren" presStyleCnt="0"/>
      <dgm:spPr/>
    </dgm:pt>
    <dgm:pt modelId="{F5143BB0-E70E-450A-8A7C-A4EF875333FB}" type="pres">
      <dgm:prSet presAssocID="{F308DF47-9D60-45E3-A977-344838AFD35F}" presName="gap" presStyleCnt="0"/>
      <dgm:spPr/>
    </dgm:pt>
    <dgm:pt modelId="{00FD0CB8-2661-4654-846F-A0EABC031135}" type="pres">
      <dgm:prSet presAssocID="{F308DF47-9D60-45E3-A977-344838AFD35F}" presName="medCircle2" presStyleLbl="vennNode1" presStyleIdx="1" presStyleCnt="5"/>
      <dgm:spPr/>
    </dgm:pt>
    <dgm:pt modelId="{ED9D0E05-099D-4575-B36B-DAB8A47EC432}" type="pres">
      <dgm:prSet presAssocID="{F308DF47-9D60-45E3-A977-344838AFD35F}" presName="txLvlOnly1" presStyleLbl="revTx" presStyleIdx="1" presStyleCnt="5"/>
      <dgm:spPr/>
    </dgm:pt>
    <dgm:pt modelId="{B67C3955-870A-403A-89EE-A6BAA926099C}" type="pres">
      <dgm:prSet presAssocID="{CF9F1723-E0BC-4B02-AB0E-4650C765E2D5}" presName="noChildren" presStyleCnt="0"/>
      <dgm:spPr/>
    </dgm:pt>
    <dgm:pt modelId="{34D09592-1D20-4F6C-9737-DAB888C5D018}" type="pres">
      <dgm:prSet presAssocID="{CF9F1723-E0BC-4B02-AB0E-4650C765E2D5}" presName="gap" presStyleCnt="0"/>
      <dgm:spPr/>
    </dgm:pt>
    <dgm:pt modelId="{AC552914-15F0-44B2-B465-85D601F181E4}" type="pres">
      <dgm:prSet presAssocID="{CF9F1723-E0BC-4B02-AB0E-4650C765E2D5}" presName="medCircle2" presStyleLbl="vennNode1" presStyleIdx="2" presStyleCnt="5"/>
      <dgm:spPr/>
    </dgm:pt>
    <dgm:pt modelId="{36F7B10A-E495-4A47-9C45-2A5E8CFE739F}" type="pres">
      <dgm:prSet presAssocID="{CF9F1723-E0BC-4B02-AB0E-4650C765E2D5}" presName="txLvlOnly1" presStyleLbl="revTx" presStyleIdx="2" presStyleCnt="5"/>
      <dgm:spPr/>
    </dgm:pt>
    <dgm:pt modelId="{7985A6B2-DA7F-4139-B57E-A04E4484B2BE}" type="pres">
      <dgm:prSet presAssocID="{2E774336-DB06-49E6-8B9D-E90989E828AF}" presName="noChildren" presStyleCnt="0"/>
      <dgm:spPr/>
    </dgm:pt>
    <dgm:pt modelId="{4C137803-7523-4DF6-8946-9DC85EDC0A92}" type="pres">
      <dgm:prSet presAssocID="{2E774336-DB06-49E6-8B9D-E90989E828AF}" presName="gap" presStyleCnt="0"/>
      <dgm:spPr/>
    </dgm:pt>
    <dgm:pt modelId="{9A745178-FE57-4E62-89A1-F445A8F8246D}" type="pres">
      <dgm:prSet presAssocID="{2E774336-DB06-49E6-8B9D-E90989E828AF}" presName="medCircle2" presStyleLbl="vennNode1" presStyleIdx="3" presStyleCnt="5"/>
      <dgm:spPr/>
    </dgm:pt>
    <dgm:pt modelId="{5262F7F0-3D6A-49EA-B5B5-D39F2481C727}" type="pres">
      <dgm:prSet presAssocID="{2E774336-DB06-49E6-8B9D-E90989E828AF}" presName="txLvlOnly1" presStyleLbl="revTx" presStyleIdx="3" presStyleCnt="5"/>
      <dgm:spPr/>
    </dgm:pt>
    <dgm:pt modelId="{C75F6B6C-20FA-4AEC-BC58-994425EC4607}" type="pres">
      <dgm:prSet presAssocID="{642BCA94-8CAD-4F4C-9373-7FA54E3F9427}" presName="noChildren" presStyleCnt="0"/>
      <dgm:spPr/>
    </dgm:pt>
    <dgm:pt modelId="{D2190317-93B8-426B-A24D-2868B03D038B}" type="pres">
      <dgm:prSet presAssocID="{642BCA94-8CAD-4F4C-9373-7FA54E3F9427}" presName="gap" presStyleCnt="0"/>
      <dgm:spPr/>
    </dgm:pt>
    <dgm:pt modelId="{EDF8B390-E4A0-4772-BF94-B18C3F7E3359}" type="pres">
      <dgm:prSet presAssocID="{642BCA94-8CAD-4F4C-9373-7FA54E3F9427}" presName="medCircle2" presStyleLbl="vennNode1" presStyleIdx="4" presStyleCnt="5"/>
      <dgm:spPr/>
    </dgm:pt>
    <dgm:pt modelId="{ECE8E593-505C-4E23-BE7D-A14F5AF88CC1}" type="pres">
      <dgm:prSet presAssocID="{642BCA94-8CAD-4F4C-9373-7FA54E3F9427}" presName="txLvlOnly1" presStyleLbl="revTx" presStyleIdx="4" presStyleCnt="5"/>
      <dgm:spPr/>
    </dgm:pt>
  </dgm:ptLst>
  <dgm:cxnLst>
    <dgm:cxn modelId="{6FDABD1B-2DFE-4A36-9F76-64D0BF7FC3B5}" type="presOf" srcId="{2E774336-DB06-49E6-8B9D-E90989E828AF}" destId="{5262F7F0-3D6A-49EA-B5B5-D39F2481C727}" srcOrd="0" destOrd="0" presId="urn:microsoft.com/office/officeart/2008/layout/VerticalCircleList"/>
    <dgm:cxn modelId="{6D70141E-8478-45EC-8BB7-5C6DD9238B2B}" type="presOf" srcId="{D9E15068-C6D5-40A1-A8A2-2AC26BF04216}" destId="{4388AE0A-EC41-4EE0-A6F6-0FDDA307C103}" srcOrd="0" destOrd="0" presId="urn:microsoft.com/office/officeart/2008/layout/VerticalCircleList"/>
    <dgm:cxn modelId="{132CBB34-58BF-4F99-902B-A1F90AFE3F73}" srcId="{ACEBFA1E-65E7-4E1D-B1AF-AA78120702F9}" destId="{642BCA94-8CAD-4F4C-9373-7FA54E3F9427}" srcOrd="4" destOrd="0" parTransId="{6385819A-B553-4DAE-9451-253A62E8D42A}" sibTransId="{2F28A58E-DDE4-4597-9ABB-1F141947138C}"/>
    <dgm:cxn modelId="{C02A696D-719C-4328-AE68-4F63761F1EB9}" srcId="{ACEBFA1E-65E7-4E1D-B1AF-AA78120702F9}" destId="{CF9F1723-E0BC-4B02-AB0E-4650C765E2D5}" srcOrd="2" destOrd="0" parTransId="{C814F6D4-114A-426D-8218-6587662F3FD9}" sibTransId="{95BECF5E-248B-432C-96CD-50C1E210F2E7}"/>
    <dgm:cxn modelId="{69E6FF73-A3EC-495E-8F22-AF4CD5D4053B}" type="presOf" srcId="{F308DF47-9D60-45E3-A977-344838AFD35F}" destId="{ED9D0E05-099D-4575-B36B-DAB8A47EC432}" srcOrd="0" destOrd="0" presId="urn:microsoft.com/office/officeart/2008/layout/VerticalCircleList"/>
    <dgm:cxn modelId="{68C00E54-C8A6-427F-B027-E0E7F07BD1B1}" type="presOf" srcId="{642BCA94-8CAD-4F4C-9373-7FA54E3F9427}" destId="{ECE8E593-505C-4E23-BE7D-A14F5AF88CC1}" srcOrd="0" destOrd="0" presId="urn:microsoft.com/office/officeart/2008/layout/VerticalCircleList"/>
    <dgm:cxn modelId="{55548579-0A6A-46F5-BE79-A45CAFBB8A4A}" srcId="{ACEBFA1E-65E7-4E1D-B1AF-AA78120702F9}" destId="{D9E15068-C6D5-40A1-A8A2-2AC26BF04216}" srcOrd="0" destOrd="0" parTransId="{55861AD5-8DC7-4E8F-AFAF-AF1854E8F8FA}" sibTransId="{D869925E-8032-4275-BA1E-DEA86EFAE558}"/>
    <dgm:cxn modelId="{F6E310B5-D009-4A7E-A32B-8BBFE965F7E1}" type="presOf" srcId="{CF9F1723-E0BC-4B02-AB0E-4650C765E2D5}" destId="{36F7B10A-E495-4A47-9C45-2A5E8CFE739F}" srcOrd="0" destOrd="0" presId="urn:microsoft.com/office/officeart/2008/layout/VerticalCircleList"/>
    <dgm:cxn modelId="{BF8F84BB-EE97-446B-88FA-C80EDC88DB00}" srcId="{ACEBFA1E-65E7-4E1D-B1AF-AA78120702F9}" destId="{2E774336-DB06-49E6-8B9D-E90989E828AF}" srcOrd="3" destOrd="0" parTransId="{D9C4EFC8-40D1-4561-A16D-59AC00008D01}" sibTransId="{E50C39A2-F17A-4CE6-8848-FC4753745DC3}"/>
    <dgm:cxn modelId="{5C3BABCE-69C2-4A0E-8A97-F227A113B9C4}" srcId="{ACEBFA1E-65E7-4E1D-B1AF-AA78120702F9}" destId="{F308DF47-9D60-45E3-A977-344838AFD35F}" srcOrd="1" destOrd="0" parTransId="{6F89310F-52FE-463A-A874-1113ABEEE0C4}" sibTransId="{4B0A8A49-301C-440B-9B7C-4B9B5ED61A57}"/>
    <dgm:cxn modelId="{7C2567F5-5782-4F9C-84DD-A1CA8CC9F2E6}" type="presOf" srcId="{ACEBFA1E-65E7-4E1D-B1AF-AA78120702F9}" destId="{241C9EC6-3C1A-46C8-9DC8-86F1E0E639EE}" srcOrd="0" destOrd="0" presId="urn:microsoft.com/office/officeart/2008/layout/VerticalCircleList"/>
    <dgm:cxn modelId="{BBA04AB0-DFF9-4223-BF06-B126C683966E}" type="presParOf" srcId="{241C9EC6-3C1A-46C8-9DC8-86F1E0E639EE}" destId="{66F09AA5-90B4-4016-9045-8BBFA31CF1DF}" srcOrd="0" destOrd="0" presId="urn:microsoft.com/office/officeart/2008/layout/VerticalCircleList"/>
    <dgm:cxn modelId="{A4732285-0439-462E-8D69-0B1B8B959C36}" type="presParOf" srcId="{66F09AA5-90B4-4016-9045-8BBFA31CF1DF}" destId="{ECEE3FD9-3460-4426-B4EC-EBD489F6352E}" srcOrd="0" destOrd="0" presId="urn:microsoft.com/office/officeart/2008/layout/VerticalCircleList"/>
    <dgm:cxn modelId="{825B0DC8-7DC2-49E7-8D41-CF16D4BA44E7}" type="presParOf" srcId="{66F09AA5-90B4-4016-9045-8BBFA31CF1DF}" destId="{2CCB2B8A-6622-4E14-9717-F9241DB3C2D5}" srcOrd="1" destOrd="0" presId="urn:microsoft.com/office/officeart/2008/layout/VerticalCircleList"/>
    <dgm:cxn modelId="{88E9A08B-915B-44D1-8626-0E3924C42227}" type="presParOf" srcId="{66F09AA5-90B4-4016-9045-8BBFA31CF1DF}" destId="{4388AE0A-EC41-4EE0-A6F6-0FDDA307C103}" srcOrd="2" destOrd="0" presId="urn:microsoft.com/office/officeart/2008/layout/VerticalCircleList"/>
    <dgm:cxn modelId="{32111FB7-D164-45AC-AB9F-3C07E0B9AD8B}" type="presParOf" srcId="{241C9EC6-3C1A-46C8-9DC8-86F1E0E639EE}" destId="{D6DB38E9-35D4-4E92-81F5-37BCBF96080F}" srcOrd="1" destOrd="0" presId="urn:microsoft.com/office/officeart/2008/layout/VerticalCircleList"/>
    <dgm:cxn modelId="{16A2C3AD-D1DB-4CA8-8C8F-F0E9D8821977}" type="presParOf" srcId="{D6DB38E9-35D4-4E92-81F5-37BCBF96080F}" destId="{F5143BB0-E70E-450A-8A7C-A4EF875333FB}" srcOrd="0" destOrd="0" presId="urn:microsoft.com/office/officeart/2008/layout/VerticalCircleList"/>
    <dgm:cxn modelId="{041BD16F-9600-428D-BB5B-967A7870C300}" type="presParOf" srcId="{D6DB38E9-35D4-4E92-81F5-37BCBF96080F}" destId="{00FD0CB8-2661-4654-846F-A0EABC031135}" srcOrd="1" destOrd="0" presId="urn:microsoft.com/office/officeart/2008/layout/VerticalCircleList"/>
    <dgm:cxn modelId="{0B67A006-4632-4710-96E3-0276C9C3322A}" type="presParOf" srcId="{D6DB38E9-35D4-4E92-81F5-37BCBF96080F}" destId="{ED9D0E05-099D-4575-B36B-DAB8A47EC432}" srcOrd="2" destOrd="0" presId="urn:microsoft.com/office/officeart/2008/layout/VerticalCircleList"/>
    <dgm:cxn modelId="{D08F998E-2620-480B-AE3E-296ACB73F3E0}" type="presParOf" srcId="{241C9EC6-3C1A-46C8-9DC8-86F1E0E639EE}" destId="{B67C3955-870A-403A-89EE-A6BAA926099C}" srcOrd="2" destOrd="0" presId="urn:microsoft.com/office/officeart/2008/layout/VerticalCircleList"/>
    <dgm:cxn modelId="{9AF07418-DEAB-4845-9B2E-D10217A28672}" type="presParOf" srcId="{B67C3955-870A-403A-89EE-A6BAA926099C}" destId="{34D09592-1D20-4F6C-9737-DAB888C5D018}" srcOrd="0" destOrd="0" presId="urn:microsoft.com/office/officeart/2008/layout/VerticalCircleList"/>
    <dgm:cxn modelId="{D979C4EA-E629-4531-9459-099E43047D52}" type="presParOf" srcId="{B67C3955-870A-403A-89EE-A6BAA926099C}" destId="{AC552914-15F0-44B2-B465-85D601F181E4}" srcOrd="1" destOrd="0" presId="urn:microsoft.com/office/officeart/2008/layout/VerticalCircleList"/>
    <dgm:cxn modelId="{1564D301-24C9-4CB0-8899-54A5B978464B}" type="presParOf" srcId="{B67C3955-870A-403A-89EE-A6BAA926099C}" destId="{36F7B10A-E495-4A47-9C45-2A5E8CFE739F}" srcOrd="2" destOrd="0" presId="urn:microsoft.com/office/officeart/2008/layout/VerticalCircleList"/>
    <dgm:cxn modelId="{32E886A2-3CC4-4104-983B-B47E43AE2FB7}" type="presParOf" srcId="{241C9EC6-3C1A-46C8-9DC8-86F1E0E639EE}" destId="{7985A6B2-DA7F-4139-B57E-A04E4484B2BE}" srcOrd="3" destOrd="0" presId="urn:microsoft.com/office/officeart/2008/layout/VerticalCircleList"/>
    <dgm:cxn modelId="{12445C52-528E-42C9-B0BB-B33AA9F52056}" type="presParOf" srcId="{7985A6B2-DA7F-4139-B57E-A04E4484B2BE}" destId="{4C137803-7523-4DF6-8946-9DC85EDC0A92}" srcOrd="0" destOrd="0" presId="urn:microsoft.com/office/officeart/2008/layout/VerticalCircleList"/>
    <dgm:cxn modelId="{7D09F93C-0573-4845-85B0-F282EDCA5EE4}" type="presParOf" srcId="{7985A6B2-DA7F-4139-B57E-A04E4484B2BE}" destId="{9A745178-FE57-4E62-89A1-F445A8F8246D}" srcOrd="1" destOrd="0" presId="urn:microsoft.com/office/officeart/2008/layout/VerticalCircleList"/>
    <dgm:cxn modelId="{4443EA3B-A41C-4D96-89AC-1CF0DE04654D}" type="presParOf" srcId="{7985A6B2-DA7F-4139-B57E-A04E4484B2BE}" destId="{5262F7F0-3D6A-49EA-B5B5-D39F2481C727}" srcOrd="2" destOrd="0" presId="urn:microsoft.com/office/officeart/2008/layout/VerticalCircleList"/>
    <dgm:cxn modelId="{788F7BDC-18A4-45AA-A694-86C98CDE4C91}" type="presParOf" srcId="{241C9EC6-3C1A-46C8-9DC8-86F1E0E639EE}" destId="{C75F6B6C-20FA-4AEC-BC58-994425EC4607}" srcOrd="4" destOrd="0" presId="urn:microsoft.com/office/officeart/2008/layout/VerticalCircleList"/>
    <dgm:cxn modelId="{F64B94EF-EBC1-48B8-B1F5-F0D58148F4D8}" type="presParOf" srcId="{C75F6B6C-20FA-4AEC-BC58-994425EC4607}" destId="{D2190317-93B8-426B-A24D-2868B03D038B}" srcOrd="0" destOrd="0" presId="urn:microsoft.com/office/officeart/2008/layout/VerticalCircleList"/>
    <dgm:cxn modelId="{2A6E4C5D-22C3-40F1-A39F-D9344F1EF0ED}" type="presParOf" srcId="{C75F6B6C-20FA-4AEC-BC58-994425EC4607}" destId="{EDF8B390-E4A0-4772-BF94-B18C3F7E3359}" srcOrd="1" destOrd="0" presId="urn:microsoft.com/office/officeart/2008/layout/VerticalCircleList"/>
    <dgm:cxn modelId="{A2F989EC-0D96-44E8-B227-1D5C3FC7ED4B}" type="presParOf" srcId="{C75F6B6C-20FA-4AEC-BC58-994425EC4607}" destId="{ECE8E593-505C-4E23-BE7D-A14F5AF88CC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E7B222-3FB8-42E5-B581-3DB0B4610BA8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NG"/>
        </a:p>
      </dgm:t>
    </dgm:pt>
    <dgm:pt modelId="{6B818AB7-DDA4-4044-B82D-D73941A34C76}">
      <dgm:prSet phldrT="[Text]"/>
      <dgm:spPr/>
      <dgm:t>
        <a:bodyPr/>
        <a:lstStyle/>
        <a:p>
          <a:pPr algn="l"/>
          <a:r>
            <a:rPr lang="en-US" b="1" dirty="0"/>
            <a:t>Awka District -Anambra </a:t>
          </a:r>
          <a:endParaRPr lang="en-NG" b="1" dirty="0"/>
        </a:p>
      </dgm:t>
    </dgm:pt>
    <dgm:pt modelId="{757FE305-E6BC-42AE-B479-FE98CF757DAD}" type="par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006AEDA3-BAF9-4698-9159-D13398439789}" type="sibTrans" cxnId="{C80E9C13-E80B-4E7F-85CF-8806150F6107}">
      <dgm:prSet/>
      <dgm:spPr/>
      <dgm:t>
        <a:bodyPr/>
        <a:lstStyle/>
        <a:p>
          <a:pPr algn="l"/>
          <a:endParaRPr lang="en-NG"/>
        </a:p>
      </dgm:t>
    </dgm:pt>
    <dgm:pt modelId="{E35AB6E3-0033-4E70-9317-C6AD56812230}">
      <dgm:prSet phldrT="[Text]" custT="1"/>
      <dgm:spPr/>
      <dgm:t>
        <a:bodyPr/>
        <a:lstStyle/>
        <a:p>
          <a:pPr algn="r"/>
          <a:r>
            <a:rPr lang="en-US" sz="1600" b="1" dirty="0"/>
            <a:t>19 Feeders</a:t>
          </a:r>
          <a:endParaRPr lang="en-NG" sz="1600" b="1" dirty="0"/>
        </a:p>
      </dgm:t>
    </dgm:pt>
    <dgm:pt modelId="{92EFC361-7603-4E54-BC45-FFFCB533F344}" type="par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143CEE86-7BDE-4CBA-AE37-C9DDB33FC90A}" type="sibTrans" cxnId="{59AD715B-B429-4566-9320-F52E64FB5262}">
      <dgm:prSet/>
      <dgm:spPr/>
      <dgm:t>
        <a:bodyPr/>
        <a:lstStyle/>
        <a:p>
          <a:pPr algn="l"/>
          <a:endParaRPr lang="en-NG"/>
        </a:p>
      </dgm:t>
    </dgm:pt>
    <dgm:pt modelId="{422E7F1D-23C5-4F0F-8268-560CE17AB4CE}">
      <dgm:prSet phldrT="[Text]"/>
      <dgm:spPr/>
      <dgm:t>
        <a:bodyPr/>
        <a:lstStyle/>
        <a:p>
          <a:pPr algn="l"/>
          <a:r>
            <a:rPr lang="en-US" b="1" dirty="0"/>
            <a:t>Abakaliki</a:t>
          </a:r>
        </a:p>
        <a:p>
          <a:pPr algn="l"/>
          <a:r>
            <a:rPr lang="en-US" b="1" dirty="0"/>
            <a:t>District -Ebonyi</a:t>
          </a:r>
          <a:endParaRPr lang="en-NG" b="1" dirty="0"/>
        </a:p>
      </dgm:t>
    </dgm:pt>
    <dgm:pt modelId="{E6211C53-256F-47C0-AE11-AFFDC434EC40}" type="par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83ACF63D-D2B7-44F5-8789-6BA0499E4210}" type="sibTrans" cxnId="{176B120D-90B2-47B8-8138-2A0A708C9296}">
      <dgm:prSet/>
      <dgm:spPr/>
      <dgm:t>
        <a:bodyPr/>
        <a:lstStyle/>
        <a:p>
          <a:pPr algn="l"/>
          <a:endParaRPr lang="en-NG"/>
        </a:p>
      </dgm:t>
    </dgm:pt>
    <dgm:pt modelId="{00B57DB8-1B39-457C-8F4C-FD045806CAC6}">
      <dgm:prSet phldrT="[Text]" custT="1"/>
      <dgm:spPr/>
      <dgm:t>
        <a:bodyPr/>
        <a:lstStyle/>
        <a:p>
          <a:pPr algn="l"/>
          <a:r>
            <a:rPr lang="en-US" sz="1600" dirty="0"/>
            <a:t>19 </a:t>
          </a:r>
          <a:r>
            <a:rPr lang="en-US" sz="1600" b="1" dirty="0"/>
            <a:t>Feeders</a:t>
          </a:r>
          <a:endParaRPr lang="en-NG" sz="1600" b="1" dirty="0"/>
        </a:p>
      </dgm:t>
    </dgm:pt>
    <dgm:pt modelId="{42BE19AC-8B85-49FD-A71C-1E7051D3FD16}" type="par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7B2A8E1A-ABB6-4DE1-A8BC-C5AE368FA6D4}" type="sibTrans" cxnId="{7F526079-70DB-44A3-ABEF-609AFAF02D91}">
      <dgm:prSet/>
      <dgm:spPr/>
      <dgm:t>
        <a:bodyPr/>
        <a:lstStyle/>
        <a:p>
          <a:pPr algn="l"/>
          <a:endParaRPr lang="en-NG"/>
        </a:p>
      </dgm:t>
    </dgm:pt>
    <dgm:pt modelId="{AF4F98D6-5460-4F96-A12E-DF067E7DCC08}">
      <dgm:prSet phldrT="[Text]"/>
      <dgm:spPr/>
      <dgm:t>
        <a:bodyPr/>
        <a:lstStyle/>
        <a:p>
          <a:pPr algn="l"/>
          <a:r>
            <a:rPr lang="en-US" b="1" dirty="0"/>
            <a:t>Onitsha District -Anambra</a:t>
          </a:r>
          <a:endParaRPr lang="en-NG" b="1" dirty="0"/>
        </a:p>
      </dgm:t>
    </dgm:pt>
    <dgm:pt modelId="{5BB6FF4B-792E-4A8B-8E20-34F8D6A5B9D4}" type="par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07AFB46-2364-49BC-BDB2-0B4EFCE1B825}" type="sibTrans" cxnId="{F5BC4C0E-AF0F-4FA1-A89E-B030208358CA}">
      <dgm:prSet/>
      <dgm:spPr/>
      <dgm:t>
        <a:bodyPr/>
        <a:lstStyle/>
        <a:p>
          <a:pPr algn="l"/>
          <a:endParaRPr lang="en-NG"/>
        </a:p>
      </dgm:t>
    </dgm:pt>
    <dgm:pt modelId="{2AAD4AC7-EA75-49F9-B45B-AD20CD28A83A}">
      <dgm:prSet phldrT="[Text]" custT="1"/>
      <dgm:spPr/>
      <dgm:t>
        <a:bodyPr anchor="ctr"/>
        <a:lstStyle/>
        <a:p>
          <a:pPr algn="r"/>
          <a:r>
            <a:rPr lang="en-US" sz="1600" b="1" dirty="0"/>
            <a:t>10 feeders</a:t>
          </a:r>
          <a:endParaRPr lang="en-NG" sz="1600" b="1" dirty="0"/>
        </a:p>
      </dgm:t>
    </dgm:pt>
    <dgm:pt modelId="{3975233D-55D4-4403-B8A0-05ED7D8F8B3E}" type="par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624BD0BD-D5FE-4216-8DCB-0895A10DA799}" type="sibTrans" cxnId="{F6399AD1-A133-4684-B3A7-1F60C22107AE}">
      <dgm:prSet/>
      <dgm:spPr/>
      <dgm:t>
        <a:bodyPr/>
        <a:lstStyle/>
        <a:p>
          <a:pPr algn="l"/>
          <a:endParaRPr lang="en-NG"/>
        </a:p>
      </dgm:t>
    </dgm:pt>
    <dgm:pt modelId="{05E543F3-8AF3-4604-BBBF-37A85A5D0A28}">
      <dgm:prSet phldrT="[Text]"/>
      <dgm:spPr/>
      <dgm:t>
        <a:bodyPr/>
        <a:lstStyle/>
        <a:p>
          <a:pPr algn="l"/>
          <a:r>
            <a:rPr lang="en-US" b="1" dirty="0"/>
            <a:t>Ekwulobia District -Anambra</a:t>
          </a:r>
          <a:endParaRPr lang="en-NG" b="1" dirty="0"/>
        </a:p>
      </dgm:t>
    </dgm:pt>
    <dgm:pt modelId="{A4CA2633-17EB-4546-A3DE-E7BB2091F983}" type="par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C1DC02B4-3F3C-4186-B1BE-DB90C04FD15E}" type="sibTrans" cxnId="{8412BACD-1AF5-446E-B222-22DF9C2FCFE1}">
      <dgm:prSet/>
      <dgm:spPr/>
      <dgm:t>
        <a:bodyPr/>
        <a:lstStyle/>
        <a:p>
          <a:pPr algn="l"/>
          <a:endParaRPr lang="en-NG"/>
        </a:p>
      </dgm:t>
    </dgm:pt>
    <dgm:pt modelId="{18B27665-75D0-4E15-B210-513BE7A2603D}">
      <dgm:prSet phldrT="[Text]" custT="1"/>
      <dgm:spPr/>
      <dgm:t>
        <a:bodyPr anchor="ctr"/>
        <a:lstStyle/>
        <a:p>
          <a:pPr algn="l"/>
          <a:r>
            <a:rPr lang="en-US" sz="1600" b="1" dirty="0"/>
            <a:t>15 Feeders</a:t>
          </a:r>
          <a:endParaRPr lang="en-NG" sz="1600" b="1" dirty="0"/>
        </a:p>
      </dgm:t>
    </dgm:pt>
    <dgm:pt modelId="{4EB5E3FD-D1AC-403B-A7E2-D0F12A56621A}" type="par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3A2A192E-E861-487A-9F79-ABCB28D70D36}" type="sibTrans" cxnId="{9FE2115C-789A-4741-BCD3-5FF1002CF571}">
      <dgm:prSet/>
      <dgm:spPr/>
      <dgm:t>
        <a:bodyPr/>
        <a:lstStyle/>
        <a:p>
          <a:pPr algn="l"/>
          <a:endParaRPr lang="en-NG"/>
        </a:p>
      </dgm:t>
    </dgm:pt>
    <dgm:pt modelId="{589EEA08-F1C5-4DF4-BDAC-2BE2A093185D}">
      <dgm:prSet phldrT="[Text]" custT="1"/>
      <dgm:spPr/>
      <dgm:t>
        <a:bodyPr/>
        <a:lstStyle/>
        <a:p>
          <a:pPr algn="r"/>
          <a:r>
            <a:rPr lang="en-US" sz="1600" b="1" dirty="0"/>
            <a:t>Band C</a:t>
          </a:r>
          <a:endParaRPr lang="en-NG" sz="1600" b="1" dirty="0"/>
        </a:p>
      </dgm:t>
    </dgm:pt>
    <dgm:pt modelId="{DBBE708D-BF9D-4AC5-B693-6E2BB38E5A09}" type="par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DDC54FD0-0279-4A9A-95FF-5E56EF02B55D}" type="sibTrans" cxnId="{69EE977E-7559-4DE5-B31B-851C66A6D099}">
      <dgm:prSet/>
      <dgm:spPr/>
      <dgm:t>
        <a:bodyPr/>
        <a:lstStyle/>
        <a:p>
          <a:pPr algn="l"/>
          <a:endParaRPr lang="en-NG"/>
        </a:p>
      </dgm:t>
    </dgm:pt>
    <dgm:pt modelId="{85A775EF-ECFB-4636-97B8-5B3F4DAB4014}">
      <dgm:prSet phldrT="[Text]" custT="1"/>
      <dgm:spPr/>
      <dgm:t>
        <a:bodyPr/>
        <a:lstStyle/>
        <a:p>
          <a:pPr algn="r"/>
          <a:r>
            <a:rPr lang="en-US" sz="1600" b="1" dirty="0"/>
            <a:t>N531.6m</a:t>
          </a:r>
          <a:endParaRPr lang="en-NG" sz="1600" b="1" dirty="0"/>
        </a:p>
      </dgm:t>
    </dgm:pt>
    <dgm:pt modelId="{D123CA3B-260C-46DE-88C7-3227ED4DBCD3}" type="par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D60A0620-00C9-4842-A923-9FFA946890C2}" type="sibTrans" cxnId="{029A90FC-B59E-4988-B18E-00C2E3526F23}">
      <dgm:prSet/>
      <dgm:spPr/>
      <dgm:t>
        <a:bodyPr/>
        <a:lstStyle/>
        <a:p>
          <a:pPr algn="l"/>
          <a:endParaRPr lang="en-NG"/>
        </a:p>
      </dgm:t>
    </dgm:pt>
    <dgm:pt modelId="{EEFD3AF4-8DCC-4C54-B76F-A714EB86E87F}">
      <dgm:prSet phldrT="[Text]" custT="1"/>
      <dgm:spPr/>
      <dgm:t>
        <a:bodyPr/>
        <a:lstStyle/>
        <a:p>
          <a:pPr algn="r"/>
          <a:r>
            <a:rPr lang="en-US" sz="1600" b="1" dirty="0"/>
            <a:t>36%</a:t>
          </a:r>
          <a:endParaRPr lang="en-NG" sz="1600" b="1" dirty="0"/>
        </a:p>
      </dgm:t>
    </dgm:pt>
    <dgm:pt modelId="{E367E26B-9221-46BF-917A-E4451F6CEACC}" type="par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AFF2B2C7-E32C-4CB1-9034-C57F8B104511}" type="sibTrans" cxnId="{5884E635-10EE-45FD-88EE-BB145B384AB8}">
      <dgm:prSet/>
      <dgm:spPr/>
      <dgm:t>
        <a:bodyPr/>
        <a:lstStyle/>
        <a:p>
          <a:pPr algn="l"/>
          <a:endParaRPr lang="en-NG"/>
        </a:p>
      </dgm:t>
    </dgm:pt>
    <dgm:pt modelId="{456DEEAF-63A4-4534-947D-415663CFE440}">
      <dgm:prSet phldrT="[Text]" custT="1"/>
      <dgm:spPr/>
      <dgm:t>
        <a:bodyPr/>
        <a:lstStyle/>
        <a:p>
          <a:pPr algn="l"/>
          <a:r>
            <a:rPr lang="en-US" sz="1600" b="1" dirty="0"/>
            <a:t>Band C</a:t>
          </a:r>
          <a:endParaRPr lang="en-NG" sz="1600" b="1" dirty="0"/>
        </a:p>
      </dgm:t>
    </dgm:pt>
    <dgm:pt modelId="{53F61590-3279-46A8-B4DC-9587FF79B054}" type="par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F81F8975-113B-422E-91AB-A4EE1B6E7EDD}" type="sibTrans" cxnId="{43C8E547-2DB8-43D8-8C3B-DCD0857E747A}">
      <dgm:prSet/>
      <dgm:spPr/>
      <dgm:t>
        <a:bodyPr/>
        <a:lstStyle/>
        <a:p>
          <a:pPr algn="l"/>
          <a:endParaRPr lang="en-NG"/>
        </a:p>
      </dgm:t>
    </dgm:pt>
    <dgm:pt modelId="{D05E0B9D-630D-4449-B992-1FFCB34789DE}">
      <dgm:prSet phldrT="[Text]" custT="1"/>
      <dgm:spPr/>
      <dgm:t>
        <a:bodyPr/>
        <a:lstStyle/>
        <a:p>
          <a:pPr algn="l"/>
          <a:r>
            <a:rPr lang="en-US" sz="1600" b="1" dirty="0"/>
            <a:t>N454.7m</a:t>
          </a:r>
          <a:endParaRPr lang="en-NG" sz="1600" b="1" dirty="0"/>
        </a:p>
      </dgm:t>
    </dgm:pt>
    <dgm:pt modelId="{D694C53F-2BB6-4B13-BF7F-5B87FC57FAF8}" type="par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DFFFBDC3-E1BD-4573-81C1-E7492DC46F6A}" type="sibTrans" cxnId="{C3E989EC-36A3-496B-BED5-28E2C92E4AA9}">
      <dgm:prSet/>
      <dgm:spPr/>
      <dgm:t>
        <a:bodyPr/>
        <a:lstStyle/>
        <a:p>
          <a:pPr algn="l"/>
          <a:endParaRPr lang="en-NG"/>
        </a:p>
      </dgm:t>
    </dgm:pt>
    <dgm:pt modelId="{38B12E91-9A07-4A01-846F-E4F82833854B}">
      <dgm:prSet phldrT="[Text]" custT="1"/>
      <dgm:spPr/>
      <dgm:t>
        <a:bodyPr/>
        <a:lstStyle/>
        <a:p>
          <a:pPr algn="l"/>
          <a:r>
            <a:rPr lang="en-US" sz="1600" b="1" dirty="0"/>
            <a:t>52%</a:t>
          </a:r>
          <a:endParaRPr lang="en-NG" sz="1000" b="1" dirty="0"/>
        </a:p>
      </dgm:t>
    </dgm:pt>
    <dgm:pt modelId="{954EA18F-C840-419A-8170-BA738E881F1C}" type="par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0ACDD99-4699-4210-B76B-74453CD36C34}" type="sibTrans" cxnId="{7DCFB933-78B1-4CD5-AD31-22E8E47337DA}">
      <dgm:prSet/>
      <dgm:spPr/>
      <dgm:t>
        <a:bodyPr/>
        <a:lstStyle/>
        <a:p>
          <a:pPr algn="l"/>
          <a:endParaRPr lang="en-NG"/>
        </a:p>
      </dgm:t>
    </dgm:pt>
    <dgm:pt modelId="{BBE46B6B-3F9B-4B6F-AC6D-446BA3693169}">
      <dgm:prSet phldrT="[Text]" custT="1"/>
      <dgm:spPr/>
      <dgm:t>
        <a:bodyPr anchor="ctr"/>
        <a:lstStyle/>
        <a:p>
          <a:pPr algn="r"/>
          <a:r>
            <a:rPr lang="en-US" sz="1600" b="1" dirty="0"/>
            <a:t>Band C</a:t>
          </a:r>
          <a:endParaRPr lang="en-NG" sz="1600" b="1" dirty="0"/>
        </a:p>
      </dgm:t>
    </dgm:pt>
    <dgm:pt modelId="{BE52174B-CD1C-407E-8D74-6C5EFBE1CD18}" type="parTrans" cxnId="{A373A182-1D77-4A97-8770-B0D310DC2F18}">
      <dgm:prSet/>
      <dgm:spPr/>
      <dgm:t>
        <a:bodyPr/>
        <a:lstStyle/>
        <a:p>
          <a:pPr algn="l"/>
          <a:endParaRPr lang="en-NG"/>
        </a:p>
      </dgm:t>
    </dgm:pt>
    <dgm:pt modelId="{B424564D-CE97-4E9C-9C7E-661209933E17}" type="sibTrans" cxnId="{A373A182-1D77-4A97-8770-B0D310DC2F18}">
      <dgm:prSet/>
      <dgm:spPr/>
      <dgm:t>
        <a:bodyPr/>
        <a:lstStyle/>
        <a:p>
          <a:pPr algn="l"/>
          <a:endParaRPr lang="en-NG"/>
        </a:p>
      </dgm:t>
    </dgm:pt>
    <dgm:pt modelId="{CCB1FFBB-E51B-4747-A87F-876827335B66}">
      <dgm:prSet phldrT="[Text]" custT="1"/>
      <dgm:spPr/>
      <dgm:t>
        <a:bodyPr anchor="ctr"/>
        <a:lstStyle/>
        <a:p>
          <a:pPr algn="r"/>
          <a:r>
            <a:rPr lang="en-US" sz="1600" b="1" dirty="0"/>
            <a:t>N489.15m</a:t>
          </a:r>
          <a:endParaRPr lang="en-NG" sz="1600" b="1" dirty="0"/>
        </a:p>
      </dgm:t>
    </dgm:pt>
    <dgm:pt modelId="{5B55EB54-F776-4491-BF9C-555072C1AFA4}" type="parTrans" cxnId="{74872A65-B539-4131-B3D7-D98FFE71880C}">
      <dgm:prSet/>
      <dgm:spPr/>
      <dgm:t>
        <a:bodyPr/>
        <a:lstStyle/>
        <a:p>
          <a:pPr algn="l"/>
          <a:endParaRPr lang="en-NG"/>
        </a:p>
      </dgm:t>
    </dgm:pt>
    <dgm:pt modelId="{532E032B-961A-4A83-956B-C009D05EBBF2}" type="sibTrans" cxnId="{74872A65-B539-4131-B3D7-D98FFE71880C}">
      <dgm:prSet/>
      <dgm:spPr/>
      <dgm:t>
        <a:bodyPr/>
        <a:lstStyle/>
        <a:p>
          <a:pPr algn="l"/>
          <a:endParaRPr lang="en-NG"/>
        </a:p>
      </dgm:t>
    </dgm:pt>
    <dgm:pt modelId="{65433E4F-AA85-4F6A-AA47-81CB4F55307F}">
      <dgm:prSet phldrT="[Text]" custT="1"/>
      <dgm:spPr/>
      <dgm:t>
        <a:bodyPr anchor="ctr"/>
        <a:lstStyle/>
        <a:p>
          <a:pPr algn="r"/>
          <a:r>
            <a:rPr lang="en-US" sz="1600" b="1" dirty="0"/>
            <a:t>42%</a:t>
          </a:r>
          <a:endParaRPr lang="en-NG" sz="1400" b="1" dirty="0"/>
        </a:p>
      </dgm:t>
    </dgm:pt>
    <dgm:pt modelId="{B3AE2D52-223A-4776-8915-89F5A88F7435}" type="parTrans" cxnId="{99588749-C5D7-481D-A974-AD8FE3ACE67A}">
      <dgm:prSet/>
      <dgm:spPr/>
      <dgm:t>
        <a:bodyPr/>
        <a:lstStyle/>
        <a:p>
          <a:pPr algn="l"/>
          <a:endParaRPr lang="en-NG"/>
        </a:p>
      </dgm:t>
    </dgm:pt>
    <dgm:pt modelId="{72CD2A94-4CCC-4F2D-816F-B40EA431EE2C}" type="sibTrans" cxnId="{99588749-C5D7-481D-A974-AD8FE3ACE67A}">
      <dgm:prSet/>
      <dgm:spPr/>
      <dgm:t>
        <a:bodyPr/>
        <a:lstStyle/>
        <a:p>
          <a:pPr algn="l"/>
          <a:endParaRPr lang="en-NG"/>
        </a:p>
      </dgm:t>
    </dgm:pt>
    <dgm:pt modelId="{5330145D-EB39-4E49-BBD6-7298274869C6}">
      <dgm:prSet phldrT="[Text]" custT="1"/>
      <dgm:spPr/>
      <dgm:t>
        <a:bodyPr anchor="ctr"/>
        <a:lstStyle/>
        <a:p>
          <a:pPr algn="l"/>
          <a:r>
            <a:rPr lang="en-US" sz="1600" b="1" dirty="0"/>
            <a:t>Band E</a:t>
          </a:r>
          <a:endParaRPr lang="en-NG" sz="1600" b="1" dirty="0"/>
        </a:p>
      </dgm:t>
    </dgm:pt>
    <dgm:pt modelId="{53B96A8B-6F9B-4F69-807B-CF68D3EBF769}" type="parTrans" cxnId="{4E5EAEF4-CD79-48BF-80BE-F49983DB6DB4}">
      <dgm:prSet/>
      <dgm:spPr/>
      <dgm:t>
        <a:bodyPr/>
        <a:lstStyle/>
        <a:p>
          <a:pPr algn="l"/>
          <a:endParaRPr lang="en-NG"/>
        </a:p>
      </dgm:t>
    </dgm:pt>
    <dgm:pt modelId="{3331AA50-A6BB-46A1-BB04-627C9A53D36A}" type="sibTrans" cxnId="{4E5EAEF4-CD79-48BF-80BE-F49983DB6DB4}">
      <dgm:prSet/>
      <dgm:spPr/>
      <dgm:t>
        <a:bodyPr/>
        <a:lstStyle/>
        <a:p>
          <a:pPr algn="l"/>
          <a:endParaRPr lang="en-NG"/>
        </a:p>
      </dgm:t>
    </dgm:pt>
    <dgm:pt modelId="{A7913BC1-250B-4365-BCA0-56ED49757060}">
      <dgm:prSet phldrT="[Text]" custT="1"/>
      <dgm:spPr/>
      <dgm:t>
        <a:bodyPr anchor="ctr"/>
        <a:lstStyle/>
        <a:p>
          <a:pPr algn="l"/>
          <a:r>
            <a:rPr lang="en-US" sz="1600" b="1" dirty="0"/>
            <a:t>N218.8m</a:t>
          </a:r>
          <a:endParaRPr lang="en-NG" sz="1600" b="1" dirty="0"/>
        </a:p>
      </dgm:t>
    </dgm:pt>
    <dgm:pt modelId="{02E01092-469E-48CC-B5CC-8C2DE0E5A2ED}" type="parTrans" cxnId="{A70CF917-E1FB-45AF-936B-2A036B4C75AA}">
      <dgm:prSet/>
      <dgm:spPr/>
      <dgm:t>
        <a:bodyPr/>
        <a:lstStyle/>
        <a:p>
          <a:pPr algn="l"/>
          <a:endParaRPr lang="en-NG"/>
        </a:p>
      </dgm:t>
    </dgm:pt>
    <dgm:pt modelId="{A0536D42-60E0-4537-91F2-6309E8882EB0}" type="sibTrans" cxnId="{A70CF917-E1FB-45AF-936B-2A036B4C75AA}">
      <dgm:prSet/>
      <dgm:spPr/>
      <dgm:t>
        <a:bodyPr/>
        <a:lstStyle/>
        <a:p>
          <a:pPr algn="l"/>
          <a:endParaRPr lang="en-NG"/>
        </a:p>
      </dgm:t>
    </dgm:pt>
    <dgm:pt modelId="{DC76CCC6-307F-47C4-A737-5984A2AD2B95}">
      <dgm:prSet phldrT="[Text]" custT="1"/>
      <dgm:spPr/>
      <dgm:t>
        <a:bodyPr anchor="ctr"/>
        <a:lstStyle/>
        <a:p>
          <a:pPr algn="l"/>
          <a:r>
            <a:rPr lang="en-US" sz="1600" b="1" dirty="0"/>
            <a:t>51%</a:t>
          </a:r>
          <a:endParaRPr lang="en-NG" sz="1200" b="1" dirty="0"/>
        </a:p>
      </dgm:t>
    </dgm:pt>
    <dgm:pt modelId="{FBE00D73-219A-41C7-BA30-A12DE7103B1F}" type="parTrans" cxnId="{FBA8C7C7-C977-42CE-909A-FA6F0362F1CA}">
      <dgm:prSet/>
      <dgm:spPr/>
      <dgm:t>
        <a:bodyPr/>
        <a:lstStyle/>
        <a:p>
          <a:pPr algn="l"/>
          <a:endParaRPr lang="en-NG"/>
        </a:p>
      </dgm:t>
    </dgm:pt>
    <dgm:pt modelId="{87F2587E-FF69-4781-A68D-26BE46ECA423}" type="sibTrans" cxnId="{FBA8C7C7-C977-42CE-909A-FA6F0362F1CA}">
      <dgm:prSet/>
      <dgm:spPr/>
      <dgm:t>
        <a:bodyPr/>
        <a:lstStyle/>
        <a:p>
          <a:pPr algn="l"/>
          <a:endParaRPr lang="en-NG"/>
        </a:p>
      </dgm:t>
    </dgm:pt>
    <dgm:pt modelId="{BF3DFBDC-0CC9-4B0C-9922-32C07B627B7D}" type="pres">
      <dgm:prSet presAssocID="{E3E7B222-3FB8-42E5-B581-3DB0B4610BA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A691165-61D7-4676-B149-CF136872BF91}" type="pres">
      <dgm:prSet presAssocID="{E3E7B222-3FB8-42E5-B581-3DB0B4610BA8}" presName="children" presStyleCnt="0"/>
      <dgm:spPr/>
    </dgm:pt>
    <dgm:pt modelId="{D6567263-CBD7-425E-A839-09C9598E2DB5}" type="pres">
      <dgm:prSet presAssocID="{E3E7B222-3FB8-42E5-B581-3DB0B4610BA8}" presName="child1group" presStyleCnt="0"/>
      <dgm:spPr/>
    </dgm:pt>
    <dgm:pt modelId="{F5F79AC8-13AA-4370-8F58-F53CDB7B17E1}" type="pres">
      <dgm:prSet presAssocID="{E3E7B222-3FB8-42E5-B581-3DB0B4610BA8}" presName="child1" presStyleLbl="bgAcc1" presStyleIdx="0" presStyleCnt="4"/>
      <dgm:spPr/>
    </dgm:pt>
    <dgm:pt modelId="{B94069AE-FE76-4549-984A-C21B51245039}" type="pres">
      <dgm:prSet presAssocID="{E3E7B222-3FB8-42E5-B581-3DB0B4610BA8}" presName="child1Text" presStyleLbl="bgAcc1" presStyleIdx="0" presStyleCnt="4">
        <dgm:presLayoutVars>
          <dgm:bulletEnabled val="1"/>
        </dgm:presLayoutVars>
      </dgm:prSet>
      <dgm:spPr/>
    </dgm:pt>
    <dgm:pt modelId="{DE83682C-EF3A-41D8-B20E-9F883AE83194}" type="pres">
      <dgm:prSet presAssocID="{E3E7B222-3FB8-42E5-B581-3DB0B4610BA8}" presName="child2group" presStyleCnt="0"/>
      <dgm:spPr/>
    </dgm:pt>
    <dgm:pt modelId="{E812BDB9-A9A6-49C7-9D98-0DBCE2B31248}" type="pres">
      <dgm:prSet presAssocID="{E3E7B222-3FB8-42E5-B581-3DB0B4610BA8}" presName="child2" presStyleLbl="bgAcc1" presStyleIdx="1" presStyleCnt="4"/>
      <dgm:spPr/>
    </dgm:pt>
    <dgm:pt modelId="{69372C4F-CEC6-4E49-8C4F-C8C0079F2373}" type="pres">
      <dgm:prSet presAssocID="{E3E7B222-3FB8-42E5-B581-3DB0B4610BA8}" presName="child2Text" presStyleLbl="bgAcc1" presStyleIdx="1" presStyleCnt="4">
        <dgm:presLayoutVars>
          <dgm:bulletEnabled val="1"/>
        </dgm:presLayoutVars>
      </dgm:prSet>
      <dgm:spPr/>
    </dgm:pt>
    <dgm:pt modelId="{4B191868-432B-4D9E-86BD-39D1A5CEC044}" type="pres">
      <dgm:prSet presAssocID="{E3E7B222-3FB8-42E5-B581-3DB0B4610BA8}" presName="child3group" presStyleCnt="0"/>
      <dgm:spPr/>
    </dgm:pt>
    <dgm:pt modelId="{9BD0E808-F71D-4162-B0D4-07334512A11F}" type="pres">
      <dgm:prSet presAssocID="{E3E7B222-3FB8-42E5-B581-3DB0B4610BA8}" presName="child3" presStyleLbl="bgAcc1" presStyleIdx="2" presStyleCnt="4" custLinFactNeighborX="96" custLinFactNeighborY="4517"/>
      <dgm:spPr/>
    </dgm:pt>
    <dgm:pt modelId="{AD2F3A58-96AF-48F2-A2E0-60665BC2588D}" type="pres">
      <dgm:prSet presAssocID="{E3E7B222-3FB8-42E5-B581-3DB0B4610BA8}" presName="child3Text" presStyleLbl="bgAcc1" presStyleIdx="2" presStyleCnt="4">
        <dgm:presLayoutVars>
          <dgm:bulletEnabled val="1"/>
        </dgm:presLayoutVars>
      </dgm:prSet>
      <dgm:spPr/>
    </dgm:pt>
    <dgm:pt modelId="{21331366-6664-4255-9803-E73EE2E69EA3}" type="pres">
      <dgm:prSet presAssocID="{E3E7B222-3FB8-42E5-B581-3DB0B4610BA8}" presName="child4group" presStyleCnt="0"/>
      <dgm:spPr/>
    </dgm:pt>
    <dgm:pt modelId="{D9CC8666-5644-4AAD-A196-0048B1A54576}" type="pres">
      <dgm:prSet presAssocID="{E3E7B222-3FB8-42E5-B581-3DB0B4610BA8}" presName="child4" presStyleLbl="bgAcc1" presStyleIdx="3" presStyleCnt="4"/>
      <dgm:spPr/>
    </dgm:pt>
    <dgm:pt modelId="{2325F3D1-277C-4C0A-AC89-BCEF52165A57}" type="pres">
      <dgm:prSet presAssocID="{E3E7B222-3FB8-42E5-B581-3DB0B4610BA8}" presName="child4Text" presStyleLbl="bgAcc1" presStyleIdx="3" presStyleCnt="4">
        <dgm:presLayoutVars>
          <dgm:bulletEnabled val="1"/>
        </dgm:presLayoutVars>
      </dgm:prSet>
      <dgm:spPr/>
    </dgm:pt>
    <dgm:pt modelId="{CC4FF17C-E562-43EC-A9D7-904E74A1413F}" type="pres">
      <dgm:prSet presAssocID="{E3E7B222-3FB8-42E5-B581-3DB0B4610BA8}" presName="childPlaceholder" presStyleCnt="0"/>
      <dgm:spPr/>
    </dgm:pt>
    <dgm:pt modelId="{58C4DE95-C7CB-46D9-A51A-F8E528FDE85F}" type="pres">
      <dgm:prSet presAssocID="{E3E7B222-3FB8-42E5-B581-3DB0B4610BA8}" presName="circle" presStyleCnt="0"/>
      <dgm:spPr/>
    </dgm:pt>
    <dgm:pt modelId="{E610BE35-578F-4CCE-8B73-04721F335C95}" type="pres">
      <dgm:prSet presAssocID="{E3E7B222-3FB8-42E5-B581-3DB0B4610BA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33A48E0A-8C43-4BEA-95B6-2409040E639C}" type="pres">
      <dgm:prSet presAssocID="{E3E7B222-3FB8-42E5-B581-3DB0B4610BA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B5F8A79-AFAD-4086-A165-8369A247E03E}" type="pres">
      <dgm:prSet presAssocID="{E3E7B222-3FB8-42E5-B581-3DB0B4610BA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D8F2703-FC96-4C8D-B6F7-8AD9883EE54D}" type="pres">
      <dgm:prSet presAssocID="{E3E7B222-3FB8-42E5-B581-3DB0B4610BA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0B838C4-2622-48D3-8FA6-159B908BAD3A}" type="pres">
      <dgm:prSet presAssocID="{E3E7B222-3FB8-42E5-B581-3DB0B4610BA8}" presName="quadrantPlaceholder" presStyleCnt="0"/>
      <dgm:spPr/>
    </dgm:pt>
    <dgm:pt modelId="{A563C59C-8E1B-42D2-9B3A-C8283AD16297}" type="pres">
      <dgm:prSet presAssocID="{E3E7B222-3FB8-42E5-B581-3DB0B4610BA8}" presName="center1" presStyleLbl="fgShp" presStyleIdx="0" presStyleCnt="2"/>
      <dgm:spPr/>
    </dgm:pt>
    <dgm:pt modelId="{99880632-5EB4-474A-B006-9D07BB9A8AA0}" type="pres">
      <dgm:prSet presAssocID="{E3E7B222-3FB8-42E5-B581-3DB0B4610BA8}" presName="center2" presStyleLbl="fgShp" presStyleIdx="1" presStyleCnt="2"/>
      <dgm:spPr/>
    </dgm:pt>
  </dgm:ptLst>
  <dgm:cxnLst>
    <dgm:cxn modelId="{8DF9CD04-9A45-4FF7-A1B7-550855714E15}" type="presOf" srcId="{589EEA08-F1C5-4DF4-BDAC-2BE2A093185D}" destId="{E812BDB9-A9A6-49C7-9D98-0DBCE2B31248}" srcOrd="0" destOrd="1" presId="urn:microsoft.com/office/officeart/2005/8/layout/cycle4"/>
    <dgm:cxn modelId="{F4DF7408-9890-4E14-8EFB-F6DE4FC82E1C}" type="presOf" srcId="{38B12E91-9A07-4A01-846F-E4F82833854B}" destId="{F5F79AC8-13AA-4370-8F58-F53CDB7B17E1}" srcOrd="0" destOrd="3" presId="urn:microsoft.com/office/officeart/2005/8/layout/cycle4"/>
    <dgm:cxn modelId="{A89BCE0B-BB6B-4C23-9E93-8A09DE70ABB1}" type="presOf" srcId="{65433E4F-AA85-4F6A-AA47-81CB4F55307F}" destId="{9BD0E808-F71D-4162-B0D4-07334512A11F}" srcOrd="0" destOrd="3" presId="urn:microsoft.com/office/officeart/2005/8/layout/cycle4"/>
    <dgm:cxn modelId="{176B120D-90B2-47B8-8138-2A0A708C9296}" srcId="{E3E7B222-3FB8-42E5-B581-3DB0B4610BA8}" destId="{422E7F1D-23C5-4F0F-8268-560CE17AB4CE}" srcOrd="0" destOrd="0" parTransId="{E6211C53-256F-47C0-AE11-AFFDC434EC40}" sibTransId="{83ACF63D-D2B7-44F5-8789-6BA0499E4210}"/>
    <dgm:cxn modelId="{F5BC4C0E-AF0F-4FA1-A89E-B030208358CA}" srcId="{E3E7B222-3FB8-42E5-B581-3DB0B4610BA8}" destId="{AF4F98D6-5460-4F96-A12E-DF067E7DCC08}" srcOrd="2" destOrd="0" parTransId="{5BB6FF4B-792E-4A8B-8E20-34F8D6A5B9D4}" sibTransId="{207AFB46-2364-49BC-BDB2-0B4EFCE1B825}"/>
    <dgm:cxn modelId="{61DD890E-0118-4C7F-B0B2-0F722C4377D7}" type="presOf" srcId="{EEFD3AF4-8DCC-4C54-B76F-A714EB86E87F}" destId="{69372C4F-CEC6-4E49-8C4F-C8C0079F2373}" srcOrd="1" destOrd="3" presId="urn:microsoft.com/office/officeart/2005/8/layout/cycle4"/>
    <dgm:cxn modelId="{C80E9C13-E80B-4E7F-85CF-8806150F6107}" srcId="{E3E7B222-3FB8-42E5-B581-3DB0B4610BA8}" destId="{6B818AB7-DDA4-4044-B82D-D73941A34C76}" srcOrd="1" destOrd="0" parTransId="{757FE305-E6BC-42AE-B479-FE98CF757DAD}" sibTransId="{006AEDA3-BAF9-4698-9159-D13398439789}"/>
    <dgm:cxn modelId="{A017B415-8FF9-4F10-B46A-55922BC5008F}" type="presOf" srcId="{D05E0B9D-630D-4449-B992-1FFCB34789DE}" destId="{F5F79AC8-13AA-4370-8F58-F53CDB7B17E1}" srcOrd="0" destOrd="2" presId="urn:microsoft.com/office/officeart/2005/8/layout/cycle4"/>
    <dgm:cxn modelId="{A70CF917-E1FB-45AF-936B-2A036B4C75AA}" srcId="{05E543F3-8AF3-4604-BBBF-37A85A5D0A28}" destId="{A7913BC1-250B-4365-BCA0-56ED49757060}" srcOrd="2" destOrd="0" parTransId="{02E01092-469E-48CC-B5CC-8C2DE0E5A2ED}" sibTransId="{A0536D42-60E0-4537-91F2-6309E8882EB0}"/>
    <dgm:cxn modelId="{3E6BEC1D-BD33-4FA6-BCBB-5CFC98363FA4}" type="presOf" srcId="{AF4F98D6-5460-4F96-A12E-DF067E7DCC08}" destId="{CB5F8A79-AFAD-4086-A165-8369A247E03E}" srcOrd="0" destOrd="0" presId="urn:microsoft.com/office/officeart/2005/8/layout/cycle4"/>
    <dgm:cxn modelId="{8F2BA825-8620-47CA-9D09-376B24BC8299}" type="presOf" srcId="{5330145D-EB39-4E49-BBD6-7298274869C6}" destId="{D9CC8666-5644-4AAD-A196-0048B1A54576}" srcOrd="0" destOrd="1" presId="urn:microsoft.com/office/officeart/2005/8/layout/cycle4"/>
    <dgm:cxn modelId="{28524029-1C55-454B-8C1E-4FDCD8DC317A}" type="presOf" srcId="{BBE46B6B-3F9B-4B6F-AC6D-446BA3693169}" destId="{9BD0E808-F71D-4162-B0D4-07334512A11F}" srcOrd="0" destOrd="1" presId="urn:microsoft.com/office/officeart/2005/8/layout/cycle4"/>
    <dgm:cxn modelId="{FE9BF12B-1424-4F6F-9459-09949BBA2404}" type="presOf" srcId="{E35AB6E3-0033-4E70-9317-C6AD56812230}" destId="{E812BDB9-A9A6-49C7-9D98-0DBCE2B31248}" srcOrd="0" destOrd="0" presId="urn:microsoft.com/office/officeart/2005/8/layout/cycle4"/>
    <dgm:cxn modelId="{511B5E2C-B547-42F9-BDA7-998D9C9A0ECD}" type="presOf" srcId="{E3E7B222-3FB8-42E5-B581-3DB0B4610BA8}" destId="{BF3DFBDC-0CC9-4B0C-9922-32C07B627B7D}" srcOrd="0" destOrd="0" presId="urn:microsoft.com/office/officeart/2005/8/layout/cycle4"/>
    <dgm:cxn modelId="{8997D92D-C49E-4D59-A6D7-0F199862A726}" type="presOf" srcId="{2AAD4AC7-EA75-49F9-B45B-AD20CD28A83A}" destId="{9BD0E808-F71D-4162-B0D4-07334512A11F}" srcOrd="0" destOrd="0" presId="urn:microsoft.com/office/officeart/2005/8/layout/cycle4"/>
    <dgm:cxn modelId="{B4D5EE2E-830C-4D30-B226-D55616A406B2}" type="presOf" srcId="{00B57DB8-1B39-457C-8F4C-FD045806CAC6}" destId="{F5F79AC8-13AA-4370-8F58-F53CDB7B17E1}" srcOrd="0" destOrd="0" presId="urn:microsoft.com/office/officeart/2005/8/layout/cycle4"/>
    <dgm:cxn modelId="{AF9B9A32-241D-442A-A642-B6F8877B1D82}" type="presOf" srcId="{2AAD4AC7-EA75-49F9-B45B-AD20CD28A83A}" destId="{AD2F3A58-96AF-48F2-A2E0-60665BC2588D}" srcOrd="1" destOrd="0" presId="urn:microsoft.com/office/officeart/2005/8/layout/cycle4"/>
    <dgm:cxn modelId="{F8E6A133-2EA8-4482-8805-A7CC97BD861A}" type="presOf" srcId="{DC76CCC6-307F-47C4-A737-5984A2AD2B95}" destId="{2325F3D1-277C-4C0A-AC89-BCEF52165A57}" srcOrd="1" destOrd="3" presId="urn:microsoft.com/office/officeart/2005/8/layout/cycle4"/>
    <dgm:cxn modelId="{7DCFB933-78B1-4CD5-AD31-22E8E47337DA}" srcId="{422E7F1D-23C5-4F0F-8268-560CE17AB4CE}" destId="{38B12E91-9A07-4A01-846F-E4F82833854B}" srcOrd="3" destOrd="0" parTransId="{954EA18F-C840-419A-8170-BA738E881F1C}" sibTransId="{B0ACDD99-4699-4210-B76B-74453CD36C34}"/>
    <dgm:cxn modelId="{5884E635-10EE-45FD-88EE-BB145B384AB8}" srcId="{6B818AB7-DDA4-4044-B82D-D73941A34C76}" destId="{EEFD3AF4-8DCC-4C54-B76F-A714EB86E87F}" srcOrd="3" destOrd="0" parTransId="{E367E26B-9221-46BF-917A-E4451F6CEACC}" sibTransId="{AFF2B2C7-E32C-4CB1-9034-C57F8B104511}"/>
    <dgm:cxn modelId="{75A66E3D-05B8-4C2A-B0F2-9DB5A6F7B2AD}" type="presOf" srcId="{EEFD3AF4-8DCC-4C54-B76F-A714EB86E87F}" destId="{E812BDB9-A9A6-49C7-9D98-0DBCE2B31248}" srcOrd="0" destOrd="3" presId="urn:microsoft.com/office/officeart/2005/8/layout/cycle4"/>
    <dgm:cxn modelId="{59AD715B-B429-4566-9320-F52E64FB5262}" srcId="{6B818AB7-DDA4-4044-B82D-D73941A34C76}" destId="{E35AB6E3-0033-4E70-9317-C6AD56812230}" srcOrd="0" destOrd="0" parTransId="{92EFC361-7603-4E54-BC45-FFFCB533F344}" sibTransId="{143CEE86-7BDE-4CBA-AE37-C9DDB33FC90A}"/>
    <dgm:cxn modelId="{9FE2115C-789A-4741-BCD3-5FF1002CF571}" srcId="{05E543F3-8AF3-4604-BBBF-37A85A5D0A28}" destId="{18B27665-75D0-4E15-B210-513BE7A2603D}" srcOrd="0" destOrd="0" parTransId="{4EB5E3FD-D1AC-403B-A7E2-D0F12A56621A}" sibTransId="{3A2A192E-E861-487A-9F79-ABCB28D70D36}"/>
    <dgm:cxn modelId="{484DFB5C-15D7-4ACB-BBE3-6AA619E2F5BA}" type="presOf" srcId="{18B27665-75D0-4E15-B210-513BE7A2603D}" destId="{D9CC8666-5644-4AAD-A196-0048B1A54576}" srcOrd="0" destOrd="0" presId="urn:microsoft.com/office/officeart/2005/8/layout/cycle4"/>
    <dgm:cxn modelId="{74872A65-B539-4131-B3D7-D98FFE71880C}" srcId="{AF4F98D6-5460-4F96-A12E-DF067E7DCC08}" destId="{CCB1FFBB-E51B-4747-A87F-876827335B66}" srcOrd="2" destOrd="0" parTransId="{5B55EB54-F776-4491-BF9C-555072C1AFA4}" sibTransId="{532E032B-961A-4A83-956B-C009D05EBBF2}"/>
    <dgm:cxn modelId="{43C8E547-2DB8-43D8-8C3B-DCD0857E747A}" srcId="{422E7F1D-23C5-4F0F-8268-560CE17AB4CE}" destId="{456DEEAF-63A4-4534-947D-415663CFE440}" srcOrd="1" destOrd="0" parTransId="{53F61590-3279-46A8-B4DC-9587FF79B054}" sibTransId="{F81F8975-113B-422E-91AB-A4EE1B6E7EDD}"/>
    <dgm:cxn modelId="{99588749-C5D7-481D-A974-AD8FE3ACE67A}" srcId="{AF4F98D6-5460-4F96-A12E-DF067E7DCC08}" destId="{65433E4F-AA85-4F6A-AA47-81CB4F55307F}" srcOrd="3" destOrd="0" parTransId="{B3AE2D52-223A-4776-8915-89F5A88F7435}" sibTransId="{72CD2A94-4CCC-4F2D-816F-B40EA431EE2C}"/>
    <dgm:cxn modelId="{5827E349-6504-4817-88A0-0EEB5E3FF0FC}" type="presOf" srcId="{CCB1FFBB-E51B-4747-A87F-876827335B66}" destId="{9BD0E808-F71D-4162-B0D4-07334512A11F}" srcOrd="0" destOrd="2" presId="urn:microsoft.com/office/officeart/2005/8/layout/cycle4"/>
    <dgm:cxn modelId="{CC7BA553-5497-47D2-BBED-561E8C261DD2}" type="presOf" srcId="{456DEEAF-63A4-4534-947D-415663CFE440}" destId="{B94069AE-FE76-4549-984A-C21B51245039}" srcOrd="1" destOrd="1" presId="urn:microsoft.com/office/officeart/2005/8/layout/cycle4"/>
    <dgm:cxn modelId="{60AFFF78-21E8-4826-8518-8D194C7BFD4C}" type="presOf" srcId="{00B57DB8-1B39-457C-8F4C-FD045806CAC6}" destId="{B94069AE-FE76-4549-984A-C21B51245039}" srcOrd="1" destOrd="0" presId="urn:microsoft.com/office/officeart/2005/8/layout/cycle4"/>
    <dgm:cxn modelId="{7F526079-70DB-44A3-ABEF-609AFAF02D91}" srcId="{422E7F1D-23C5-4F0F-8268-560CE17AB4CE}" destId="{00B57DB8-1B39-457C-8F4C-FD045806CAC6}" srcOrd="0" destOrd="0" parTransId="{42BE19AC-8B85-49FD-A71C-1E7051D3FD16}" sibTransId="{7B2A8E1A-ABB6-4DE1-A8BC-C5AE368FA6D4}"/>
    <dgm:cxn modelId="{FE31897A-FD82-48D5-9716-612922D9F984}" type="presOf" srcId="{38B12E91-9A07-4A01-846F-E4F82833854B}" destId="{B94069AE-FE76-4549-984A-C21B51245039}" srcOrd="1" destOrd="3" presId="urn:microsoft.com/office/officeart/2005/8/layout/cycle4"/>
    <dgm:cxn modelId="{EEE70E7B-3571-4A16-80ED-2F15CB28E0E0}" type="presOf" srcId="{E35AB6E3-0033-4E70-9317-C6AD56812230}" destId="{69372C4F-CEC6-4E49-8C4F-C8C0079F2373}" srcOrd="1" destOrd="0" presId="urn:microsoft.com/office/officeart/2005/8/layout/cycle4"/>
    <dgm:cxn modelId="{A321327C-2CA5-498D-AE9E-FE919EC99C5C}" type="presOf" srcId="{05E543F3-8AF3-4604-BBBF-37A85A5D0A28}" destId="{9D8F2703-FC96-4C8D-B6F7-8AD9883EE54D}" srcOrd="0" destOrd="0" presId="urn:microsoft.com/office/officeart/2005/8/layout/cycle4"/>
    <dgm:cxn modelId="{69EE977E-7559-4DE5-B31B-851C66A6D099}" srcId="{6B818AB7-DDA4-4044-B82D-D73941A34C76}" destId="{589EEA08-F1C5-4DF4-BDAC-2BE2A093185D}" srcOrd="1" destOrd="0" parTransId="{DBBE708D-BF9D-4AC5-B693-6E2BB38E5A09}" sibTransId="{DDC54FD0-0279-4A9A-95FF-5E56EF02B55D}"/>
    <dgm:cxn modelId="{FDB80082-2F4A-4EAB-B67B-8763982A805D}" type="presOf" srcId="{422E7F1D-23C5-4F0F-8268-560CE17AB4CE}" destId="{E610BE35-578F-4CCE-8B73-04721F335C95}" srcOrd="0" destOrd="0" presId="urn:microsoft.com/office/officeart/2005/8/layout/cycle4"/>
    <dgm:cxn modelId="{A373A182-1D77-4A97-8770-B0D310DC2F18}" srcId="{AF4F98D6-5460-4F96-A12E-DF067E7DCC08}" destId="{BBE46B6B-3F9B-4B6F-AC6D-446BA3693169}" srcOrd="1" destOrd="0" parTransId="{BE52174B-CD1C-407E-8D74-6C5EFBE1CD18}" sibTransId="{B424564D-CE97-4E9C-9C7E-661209933E17}"/>
    <dgm:cxn modelId="{16C86E93-6055-4F3E-A453-23F0AAC190D0}" type="presOf" srcId="{D05E0B9D-630D-4449-B992-1FFCB34789DE}" destId="{B94069AE-FE76-4549-984A-C21B51245039}" srcOrd="1" destOrd="2" presId="urn:microsoft.com/office/officeart/2005/8/layout/cycle4"/>
    <dgm:cxn modelId="{44929DA8-08C5-43D7-8BBD-234507B581B9}" type="presOf" srcId="{BBE46B6B-3F9B-4B6F-AC6D-446BA3693169}" destId="{AD2F3A58-96AF-48F2-A2E0-60665BC2588D}" srcOrd="1" destOrd="1" presId="urn:microsoft.com/office/officeart/2005/8/layout/cycle4"/>
    <dgm:cxn modelId="{7A3149AB-6763-43AC-B093-3827943FF0AE}" type="presOf" srcId="{DC76CCC6-307F-47C4-A737-5984A2AD2B95}" destId="{D9CC8666-5644-4AAD-A196-0048B1A54576}" srcOrd="0" destOrd="3" presId="urn:microsoft.com/office/officeart/2005/8/layout/cycle4"/>
    <dgm:cxn modelId="{08A8E1B7-BFEC-48A1-9DDF-C4400953AB9A}" type="presOf" srcId="{5330145D-EB39-4E49-BBD6-7298274869C6}" destId="{2325F3D1-277C-4C0A-AC89-BCEF52165A57}" srcOrd="1" destOrd="1" presId="urn:microsoft.com/office/officeart/2005/8/layout/cycle4"/>
    <dgm:cxn modelId="{388F8AB9-1CD8-423B-8D89-2E481AD9B952}" type="presOf" srcId="{589EEA08-F1C5-4DF4-BDAC-2BE2A093185D}" destId="{69372C4F-CEC6-4E49-8C4F-C8C0079F2373}" srcOrd="1" destOrd="1" presId="urn:microsoft.com/office/officeart/2005/8/layout/cycle4"/>
    <dgm:cxn modelId="{467700C6-7AD4-4150-8E43-BF536D600E16}" type="presOf" srcId="{456DEEAF-63A4-4534-947D-415663CFE440}" destId="{F5F79AC8-13AA-4370-8F58-F53CDB7B17E1}" srcOrd="0" destOrd="1" presId="urn:microsoft.com/office/officeart/2005/8/layout/cycle4"/>
    <dgm:cxn modelId="{FBA8C7C7-C977-42CE-909A-FA6F0362F1CA}" srcId="{05E543F3-8AF3-4604-BBBF-37A85A5D0A28}" destId="{DC76CCC6-307F-47C4-A737-5984A2AD2B95}" srcOrd="3" destOrd="0" parTransId="{FBE00D73-219A-41C7-BA30-A12DE7103B1F}" sibTransId="{87F2587E-FF69-4781-A68D-26BE46ECA423}"/>
    <dgm:cxn modelId="{0385D3C7-4906-4437-A377-C987CE79FEAA}" type="presOf" srcId="{65433E4F-AA85-4F6A-AA47-81CB4F55307F}" destId="{AD2F3A58-96AF-48F2-A2E0-60665BC2588D}" srcOrd="1" destOrd="3" presId="urn:microsoft.com/office/officeart/2005/8/layout/cycle4"/>
    <dgm:cxn modelId="{8412BACD-1AF5-446E-B222-22DF9C2FCFE1}" srcId="{E3E7B222-3FB8-42E5-B581-3DB0B4610BA8}" destId="{05E543F3-8AF3-4604-BBBF-37A85A5D0A28}" srcOrd="3" destOrd="0" parTransId="{A4CA2633-17EB-4546-A3DE-E7BB2091F983}" sibTransId="{C1DC02B4-3F3C-4186-B1BE-DB90C04FD15E}"/>
    <dgm:cxn modelId="{B1F668CF-58B2-4021-8294-BD305E69ED59}" type="presOf" srcId="{CCB1FFBB-E51B-4747-A87F-876827335B66}" destId="{AD2F3A58-96AF-48F2-A2E0-60665BC2588D}" srcOrd="1" destOrd="2" presId="urn:microsoft.com/office/officeart/2005/8/layout/cycle4"/>
    <dgm:cxn modelId="{D09241D1-F236-4642-A342-CC8D916AD322}" type="presOf" srcId="{A7913BC1-250B-4365-BCA0-56ED49757060}" destId="{D9CC8666-5644-4AAD-A196-0048B1A54576}" srcOrd="0" destOrd="2" presId="urn:microsoft.com/office/officeart/2005/8/layout/cycle4"/>
    <dgm:cxn modelId="{F6399AD1-A133-4684-B3A7-1F60C22107AE}" srcId="{AF4F98D6-5460-4F96-A12E-DF067E7DCC08}" destId="{2AAD4AC7-EA75-49F9-B45B-AD20CD28A83A}" srcOrd="0" destOrd="0" parTransId="{3975233D-55D4-4403-B8A0-05ED7D8F8B3E}" sibTransId="{624BD0BD-D5FE-4216-8DCB-0895A10DA799}"/>
    <dgm:cxn modelId="{7B4FD9DF-5375-4089-A2C4-1D6CC39CDDC7}" type="presOf" srcId="{85A775EF-ECFB-4636-97B8-5B3F4DAB4014}" destId="{69372C4F-CEC6-4E49-8C4F-C8C0079F2373}" srcOrd="1" destOrd="2" presId="urn:microsoft.com/office/officeart/2005/8/layout/cycle4"/>
    <dgm:cxn modelId="{48BAD0E1-A995-4616-9399-DC84875A7EA8}" type="presOf" srcId="{A7913BC1-250B-4365-BCA0-56ED49757060}" destId="{2325F3D1-277C-4C0A-AC89-BCEF52165A57}" srcOrd="1" destOrd="2" presId="urn:microsoft.com/office/officeart/2005/8/layout/cycle4"/>
    <dgm:cxn modelId="{11E339E8-80FE-47BD-865D-27CA60A7C3B6}" type="presOf" srcId="{18B27665-75D0-4E15-B210-513BE7A2603D}" destId="{2325F3D1-277C-4C0A-AC89-BCEF52165A57}" srcOrd="1" destOrd="0" presId="urn:microsoft.com/office/officeart/2005/8/layout/cycle4"/>
    <dgm:cxn modelId="{C3E989EC-36A3-496B-BED5-28E2C92E4AA9}" srcId="{422E7F1D-23C5-4F0F-8268-560CE17AB4CE}" destId="{D05E0B9D-630D-4449-B992-1FFCB34789DE}" srcOrd="2" destOrd="0" parTransId="{D694C53F-2BB6-4B13-BF7F-5B87FC57FAF8}" sibTransId="{DFFFBDC3-E1BD-4573-81C1-E7492DC46F6A}"/>
    <dgm:cxn modelId="{1B789DEF-C3DE-4442-BA0E-1E18D52A052F}" type="presOf" srcId="{6B818AB7-DDA4-4044-B82D-D73941A34C76}" destId="{33A48E0A-8C43-4BEA-95B6-2409040E639C}" srcOrd="0" destOrd="0" presId="urn:microsoft.com/office/officeart/2005/8/layout/cycle4"/>
    <dgm:cxn modelId="{927F78F4-12D6-4DC1-8FF9-47379986AF5E}" type="presOf" srcId="{85A775EF-ECFB-4636-97B8-5B3F4DAB4014}" destId="{E812BDB9-A9A6-49C7-9D98-0DBCE2B31248}" srcOrd="0" destOrd="2" presId="urn:microsoft.com/office/officeart/2005/8/layout/cycle4"/>
    <dgm:cxn modelId="{4E5EAEF4-CD79-48BF-80BE-F49983DB6DB4}" srcId="{05E543F3-8AF3-4604-BBBF-37A85A5D0A28}" destId="{5330145D-EB39-4E49-BBD6-7298274869C6}" srcOrd="1" destOrd="0" parTransId="{53B96A8B-6F9B-4F69-807B-CF68D3EBF769}" sibTransId="{3331AA50-A6BB-46A1-BB04-627C9A53D36A}"/>
    <dgm:cxn modelId="{029A90FC-B59E-4988-B18E-00C2E3526F23}" srcId="{6B818AB7-DDA4-4044-B82D-D73941A34C76}" destId="{85A775EF-ECFB-4636-97B8-5B3F4DAB4014}" srcOrd="2" destOrd="0" parTransId="{D123CA3B-260C-46DE-88C7-3227ED4DBCD3}" sibTransId="{D60A0620-00C9-4842-A923-9FFA946890C2}"/>
    <dgm:cxn modelId="{AD937E5A-1CFF-4791-899C-72FA99338D1F}" type="presParOf" srcId="{BF3DFBDC-0CC9-4B0C-9922-32C07B627B7D}" destId="{1A691165-61D7-4676-B149-CF136872BF91}" srcOrd="0" destOrd="0" presId="urn:microsoft.com/office/officeart/2005/8/layout/cycle4"/>
    <dgm:cxn modelId="{D0E05531-F2B0-4B89-8C9F-FB6A15B3B196}" type="presParOf" srcId="{1A691165-61D7-4676-B149-CF136872BF91}" destId="{D6567263-CBD7-425E-A839-09C9598E2DB5}" srcOrd="0" destOrd="0" presId="urn:microsoft.com/office/officeart/2005/8/layout/cycle4"/>
    <dgm:cxn modelId="{B365BD5B-AD22-4794-BFB2-95B86A61980B}" type="presParOf" srcId="{D6567263-CBD7-425E-A839-09C9598E2DB5}" destId="{F5F79AC8-13AA-4370-8F58-F53CDB7B17E1}" srcOrd="0" destOrd="0" presId="urn:microsoft.com/office/officeart/2005/8/layout/cycle4"/>
    <dgm:cxn modelId="{399741B8-20F3-426B-965B-6433FB775F1D}" type="presParOf" srcId="{D6567263-CBD7-425E-A839-09C9598E2DB5}" destId="{B94069AE-FE76-4549-984A-C21B51245039}" srcOrd="1" destOrd="0" presId="urn:microsoft.com/office/officeart/2005/8/layout/cycle4"/>
    <dgm:cxn modelId="{25F899F1-5653-4AEB-8BE8-D638FECB7FEC}" type="presParOf" srcId="{1A691165-61D7-4676-B149-CF136872BF91}" destId="{DE83682C-EF3A-41D8-B20E-9F883AE83194}" srcOrd="1" destOrd="0" presId="urn:microsoft.com/office/officeart/2005/8/layout/cycle4"/>
    <dgm:cxn modelId="{A75C00B2-233D-4792-9CE1-B767DC6ADD42}" type="presParOf" srcId="{DE83682C-EF3A-41D8-B20E-9F883AE83194}" destId="{E812BDB9-A9A6-49C7-9D98-0DBCE2B31248}" srcOrd="0" destOrd="0" presId="urn:microsoft.com/office/officeart/2005/8/layout/cycle4"/>
    <dgm:cxn modelId="{885B74FB-B5C3-4799-84EB-71C348D4B821}" type="presParOf" srcId="{DE83682C-EF3A-41D8-B20E-9F883AE83194}" destId="{69372C4F-CEC6-4E49-8C4F-C8C0079F2373}" srcOrd="1" destOrd="0" presId="urn:microsoft.com/office/officeart/2005/8/layout/cycle4"/>
    <dgm:cxn modelId="{EC1B4D51-E4D3-404B-BBD6-85265621BDF3}" type="presParOf" srcId="{1A691165-61D7-4676-B149-CF136872BF91}" destId="{4B191868-432B-4D9E-86BD-39D1A5CEC044}" srcOrd="2" destOrd="0" presId="urn:microsoft.com/office/officeart/2005/8/layout/cycle4"/>
    <dgm:cxn modelId="{EE8D0E9E-A580-4EB0-BCA7-E0E89D40D53E}" type="presParOf" srcId="{4B191868-432B-4D9E-86BD-39D1A5CEC044}" destId="{9BD0E808-F71D-4162-B0D4-07334512A11F}" srcOrd="0" destOrd="0" presId="urn:microsoft.com/office/officeart/2005/8/layout/cycle4"/>
    <dgm:cxn modelId="{78E7294D-3AC3-4444-A430-FD2C5767AEDD}" type="presParOf" srcId="{4B191868-432B-4D9E-86BD-39D1A5CEC044}" destId="{AD2F3A58-96AF-48F2-A2E0-60665BC2588D}" srcOrd="1" destOrd="0" presId="urn:microsoft.com/office/officeart/2005/8/layout/cycle4"/>
    <dgm:cxn modelId="{FD030F73-C5ED-4C49-B956-5FFE873B6838}" type="presParOf" srcId="{1A691165-61D7-4676-B149-CF136872BF91}" destId="{21331366-6664-4255-9803-E73EE2E69EA3}" srcOrd="3" destOrd="0" presId="urn:microsoft.com/office/officeart/2005/8/layout/cycle4"/>
    <dgm:cxn modelId="{BCC1F66D-98DB-418F-824E-97A99620D963}" type="presParOf" srcId="{21331366-6664-4255-9803-E73EE2E69EA3}" destId="{D9CC8666-5644-4AAD-A196-0048B1A54576}" srcOrd="0" destOrd="0" presId="urn:microsoft.com/office/officeart/2005/8/layout/cycle4"/>
    <dgm:cxn modelId="{F5A95C65-8279-45D7-9C2B-6D8EAC84DCF2}" type="presParOf" srcId="{21331366-6664-4255-9803-E73EE2E69EA3}" destId="{2325F3D1-277C-4C0A-AC89-BCEF52165A57}" srcOrd="1" destOrd="0" presId="urn:microsoft.com/office/officeart/2005/8/layout/cycle4"/>
    <dgm:cxn modelId="{346413B3-3EED-43D6-B349-79C9EEFF6F76}" type="presParOf" srcId="{1A691165-61D7-4676-B149-CF136872BF91}" destId="{CC4FF17C-E562-43EC-A9D7-904E74A1413F}" srcOrd="4" destOrd="0" presId="urn:microsoft.com/office/officeart/2005/8/layout/cycle4"/>
    <dgm:cxn modelId="{13301724-FF2C-4FE6-A164-51D21DD7AD1C}" type="presParOf" srcId="{BF3DFBDC-0CC9-4B0C-9922-32C07B627B7D}" destId="{58C4DE95-C7CB-46D9-A51A-F8E528FDE85F}" srcOrd="1" destOrd="0" presId="urn:microsoft.com/office/officeart/2005/8/layout/cycle4"/>
    <dgm:cxn modelId="{64213516-37F0-4F62-A933-DA49302F2F7C}" type="presParOf" srcId="{58C4DE95-C7CB-46D9-A51A-F8E528FDE85F}" destId="{E610BE35-578F-4CCE-8B73-04721F335C95}" srcOrd="0" destOrd="0" presId="urn:microsoft.com/office/officeart/2005/8/layout/cycle4"/>
    <dgm:cxn modelId="{81B392FE-18D3-4740-AA66-89D5DEB3498F}" type="presParOf" srcId="{58C4DE95-C7CB-46D9-A51A-F8E528FDE85F}" destId="{33A48E0A-8C43-4BEA-95B6-2409040E639C}" srcOrd="1" destOrd="0" presId="urn:microsoft.com/office/officeart/2005/8/layout/cycle4"/>
    <dgm:cxn modelId="{A695B3E0-944C-4732-9CEF-F582A92BBA60}" type="presParOf" srcId="{58C4DE95-C7CB-46D9-A51A-F8E528FDE85F}" destId="{CB5F8A79-AFAD-4086-A165-8369A247E03E}" srcOrd="2" destOrd="0" presId="urn:microsoft.com/office/officeart/2005/8/layout/cycle4"/>
    <dgm:cxn modelId="{C1AD797B-D700-4C02-958F-97AEDCB61EB0}" type="presParOf" srcId="{58C4DE95-C7CB-46D9-A51A-F8E528FDE85F}" destId="{9D8F2703-FC96-4C8D-B6F7-8AD9883EE54D}" srcOrd="3" destOrd="0" presId="urn:microsoft.com/office/officeart/2005/8/layout/cycle4"/>
    <dgm:cxn modelId="{68C535D0-8922-4A1F-A2DC-0E298314C87B}" type="presParOf" srcId="{58C4DE95-C7CB-46D9-A51A-F8E528FDE85F}" destId="{30B838C4-2622-48D3-8FA6-159B908BAD3A}" srcOrd="4" destOrd="0" presId="urn:microsoft.com/office/officeart/2005/8/layout/cycle4"/>
    <dgm:cxn modelId="{38A22D1F-4C43-4400-B748-23ED4AD8F551}" type="presParOf" srcId="{BF3DFBDC-0CC9-4B0C-9922-32C07B627B7D}" destId="{A563C59C-8E1B-42D2-9B3A-C8283AD16297}" srcOrd="2" destOrd="0" presId="urn:microsoft.com/office/officeart/2005/8/layout/cycle4"/>
    <dgm:cxn modelId="{B0B98F4A-D05E-42F1-AED7-AF44365C2709}" type="presParOf" srcId="{BF3DFBDC-0CC9-4B0C-9922-32C07B627B7D}" destId="{99880632-5EB4-474A-B006-9D07BB9A8AA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EBFA1E-65E7-4E1D-B1AF-AA78120702F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NG"/>
        </a:p>
      </dgm:t>
    </dgm:pt>
    <dgm:pt modelId="{D9E15068-C6D5-40A1-A8A2-2AC26BF04216}">
      <dgm:prSet/>
      <dgm:spPr/>
      <dgm:t>
        <a:bodyPr/>
        <a:lstStyle/>
        <a:p>
          <a:r>
            <a:rPr lang="en-US" b="1" dirty="0"/>
            <a:t>Approach of Franchising</a:t>
          </a:r>
          <a:endParaRPr lang="en-NG" b="1" dirty="0"/>
        </a:p>
      </dgm:t>
    </dgm:pt>
    <dgm:pt modelId="{55861AD5-8DC7-4E8F-AFAF-AF1854E8F8FA}" type="parTrans" cxnId="{55548579-0A6A-46F5-BE79-A45CAFBB8A4A}">
      <dgm:prSet/>
      <dgm:spPr/>
      <dgm:t>
        <a:bodyPr/>
        <a:lstStyle/>
        <a:p>
          <a:endParaRPr lang="en-NG"/>
        </a:p>
      </dgm:t>
    </dgm:pt>
    <dgm:pt modelId="{D869925E-8032-4275-BA1E-DEA86EFAE558}" type="sibTrans" cxnId="{55548579-0A6A-46F5-BE79-A45CAFBB8A4A}">
      <dgm:prSet/>
      <dgm:spPr/>
      <dgm:t>
        <a:bodyPr/>
        <a:lstStyle/>
        <a:p>
          <a:endParaRPr lang="en-NG"/>
        </a:p>
      </dgm:t>
    </dgm:pt>
    <dgm:pt modelId="{F308DF47-9D60-45E3-A977-344838AFD35F}">
      <dgm:prSet/>
      <dgm:spPr/>
      <dgm:t>
        <a:bodyPr/>
        <a:lstStyle/>
        <a:p>
          <a:r>
            <a:rPr lang="en-US" b="1" dirty="0"/>
            <a:t>Metering, Billing, and Collection</a:t>
          </a:r>
          <a:endParaRPr lang="en-NG" b="1" dirty="0"/>
        </a:p>
      </dgm:t>
    </dgm:pt>
    <dgm:pt modelId="{6F89310F-52FE-463A-A874-1113ABEEE0C4}" type="parTrans" cxnId="{5C3BABCE-69C2-4A0E-8A97-F227A113B9C4}">
      <dgm:prSet/>
      <dgm:spPr/>
      <dgm:t>
        <a:bodyPr/>
        <a:lstStyle/>
        <a:p>
          <a:endParaRPr lang="en-NG"/>
        </a:p>
      </dgm:t>
    </dgm:pt>
    <dgm:pt modelId="{4B0A8A49-301C-440B-9B7C-4B9B5ED61A57}" type="sibTrans" cxnId="{5C3BABCE-69C2-4A0E-8A97-F227A113B9C4}">
      <dgm:prSet/>
      <dgm:spPr/>
      <dgm:t>
        <a:bodyPr/>
        <a:lstStyle/>
        <a:p>
          <a:endParaRPr lang="en-NG"/>
        </a:p>
      </dgm:t>
    </dgm:pt>
    <dgm:pt modelId="{CF9F1723-E0BC-4B02-AB0E-4650C765E2D5}">
      <dgm:prSet/>
      <dgm:spPr/>
      <dgm:t>
        <a:bodyPr/>
        <a:lstStyle/>
        <a:p>
          <a:r>
            <a:rPr lang="en-US" b="1" dirty="0"/>
            <a:t>Total management of electricity distribution function in a ring-fenced area</a:t>
          </a:r>
          <a:endParaRPr lang="en-NG" b="1" dirty="0"/>
        </a:p>
      </dgm:t>
    </dgm:pt>
    <dgm:pt modelId="{C814F6D4-114A-426D-8218-6587662F3FD9}" type="parTrans" cxnId="{C02A696D-719C-4328-AE68-4F63761F1EB9}">
      <dgm:prSet/>
      <dgm:spPr/>
      <dgm:t>
        <a:bodyPr/>
        <a:lstStyle/>
        <a:p>
          <a:endParaRPr lang="en-NG"/>
        </a:p>
      </dgm:t>
    </dgm:pt>
    <dgm:pt modelId="{95BECF5E-248B-432C-96CD-50C1E210F2E7}" type="sibTrans" cxnId="{C02A696D-719C-4328-AE68-4F63761F1EB9}">
      <dgm:prSet/>
      <dgm:spPr/>
      <dgm:t>
        <a:bodyPr/>
        <a:lstStyle/>
        <a:p>
          <a:endParaRPr lang="en-NG"/>
        </a:p>
      </dgm:t>
    </dgm:pt>
    <dgm:pt modelId="{2E774336-DB06-49E6-8B9D-E90989E828AF}">
      <dgm:prSet/>
      <dgm:spPr/>
      <dgm:t>
        <a:bodyPr/>
        <a:lstStyle/>
        <a:p>
          <a:r>
            <a:rPr lang="en-US" b="1" dirty="0"/>
            <a:t>Total management of distribution feeders including billing &amp; collection.</a:t>
          </a:r>
          <a:endParaRPr lang="en-NG" b="1" dirty="0"/>
        </a:p>
      </dgm:t>
    </dgm:pt>
    <dgm:pt modelId="{D9C4EFC8-40D1-4561-A16D-59AC00008D01}" type="parTrans" cxnId="{BF8F84BB-EE97-446B-88FA-C80EDC88DB00}">
      <dgm:prSet/>
      <dgm:spPr/>
      <dgm:t>
        <a:bodyPr/>
        <a:lstStyle/>
        <a:p>
          <a:endParaRPr lang="en-NG"/>
        </a:p>
      </dgm:t>
    </dgm:pt>
    <dgm:pt modelId="{E50C39A2-F17A-4CE6-8848-FC4753745DC3}" type="sibTrans" cxnId="{BF8F84BB-EE97-446B-88FA-C80EDC88DB00}">
      <dgm:prSet/>
      <dgm:spPr/>
      <dgm:t>
        <a:bodyPr/>
        <a:lstStyle/>
        <a:p>
          <a:endParaRPr lang="en-NG"/>
        </a:p>
      </dgm:t>
    </dgm:pt>
    <dgm:pt modelId="{642BCA94-8CAD-4F4C-9373-7FA54E3F9427}">
      <dgm:prSet/>
      <dgm:spPr/>
      <dgm:t>
        <a:bodyPr/>
        <a:lstStyle/>
        <a:p>
          <a:r>
            <a:rPr lang="en-US" b="1" dirty="0"/>
            <a:t>Loss reduction and provision of embedded generation</a:t>
          </a:r>
          <a:endParaRPr lang="en-NG" b="1" dirty="0"/>
        </a:p>
      </dgm:t>
    </dgm:pt>
    <dgm:pt modelId="{6385819A-B553-4DAE-9451-253A62E8D42A}" type="parTrans" cxnId="{132CBB34-58BF-4F99-902B-A1F90AFE3F73}">
      <dgm:prSet/>
      <dgm:spPr/>
      <dgm:t>
        <a:bodyPr/>
        <a:lstStyle/>
        <a:p>
          <a:endParaRPr lang="en-NG"/>
        </a:p>
      </dgm:t>
    </dgm:pt>
    <dgm:pt modelId="{2F28A58E-DDE4-4597-9ABB-1F141947138C}" type="sibTrans" cxnId="{132CBB34-58BF-4F99-902B-A1F90AFE3F73}">
      <dgm:prSet/>
      <dgm:spPr/>
      <dgm:t>
        <a:bodyPr/>
        <a:lstStyle/>
        <a:p>
          <a:endParaRPr lang="en-NG"/>
        </a:p>
      </dgm:t>
    </dgm:pt>
    <dgm:pt modelId="{241C9EC6-3C1A-46C8-9DC8-86F1E0E639EE}" type="pres">
      <dgm:prSet presAssocID="{ACEBFA1E-65E7-4E1D-B1AF-AA78120702F9}" presName="Name0" presStyleCnt="0">
        <dgm:presLayoutVars>
          <dgm:dir/>
        </dgm:presLayoutVars>
      </dgm:prSet>
      <dgm:spPr/>
    </dgm:pt>
    <dgm:pt modelId="{66F09AA5-90B4-4016-9045-8BBFA31CF1DF}" type="pres">
      <dgm:prSet presAssocID="{D9E15068-C6D5-40A1-A8A2-2AC26BF04216}" presName="noChildren" presStyleCnt="0"/>
      <dgm:spPr/>
    </dgm:pt>
    <dgm:pt modelId="{ECEE3FD9-3460-4426-B4EC-EBD489F6352E}" type="pres">
      <dgm:prSet presAssocID="{D9E15068-C6D5-40A1-A8A2-2AC26BF04216}" presName="gap" presStyleCnt="0"/>
      <dgm:spPr/>
    </dgm:pt>
    <dgm:pt modelId="{2CCB2B8A-6622-4E14-9717-F9241DB3C2D5}" type="pres">
      <dgm:prSet presAssocID="{D9E15068-C6D5-40A1-A8A2-2AC26BF04216}" presName="medCircle2" presStyleLbl="vennNode1" presStyleIdx="0" presStyleCnt="5"/>
      <dgm:spPr/>
    </dgm:pt>
    <dgm:pt modelId="{4388AE0A-EC41-4EE0-A6F6-0FDDA307C103}" type="pres">
      <dgm:prSet presAssocID="{D9E15068-C6D5-40A1-A8A2-2AC26BF04216}" presName="txLvlOnly1" presStyleLbl="revTx" presStyleIdx="0" presStyleCnt="5"/>
      <dgm:spPr/>
    </dgm:pt>
    <dgm:pt modelId="{D6DB38E9-35D4-4E92-81F5-37BCBF96080F}" type="pres">
      <dgm:prSet presAssocID="{F308DF47-9D60-45E3-A977-344838AFD35F}" presName="noChildren" presStyleCnt="0"/>
      <dgm:spPr/>
    </dgm:pt>
    <dgm:pt modelId="{F5143BB0-E70E-450A-8A7C-A4EF875333FB}" type="pres">
      <dgm:prSet presAssocID="{F308DF47-9D60-45E3-A977-344838AFD35F}" presName="gap" presStyleCnt="0"/>
      <dgm:spPr/>
    </dgm:pt>
    <dgm:pt modelId="{00FD0CB8-2661-4654-846F-A0EABC031135}" type="pres">
      <dgm:prSet presAssocID="{F308DF47-9D60-45E3-A977-344838AFD35F}" presName="medCircle2" presStyleLbl="vennNode1" presStyleIdx="1" presStyleCnt="5"/>
      <dgm:spPr/>
    </dgm:pt>
    <dgm:pt modelId="{ED9D0E05-099D-4575-B36B-DAB8A47EC432}" type="pres">
      <dgm:prSet presAssocID="{F308DF47-9D60-45E3-A977-344838AFD35F}" presName="txLvlOnly1" presStyleLbl="revTx" presStyleIdx="1" presStyleCnt="5"/>
      <dgm:spPr/>
    </dgm:pt>
    <dgm:pt modelId="{B67C3955-870A-403A-89EE-A6BAA926099C}" type="pres">
      <dgm:prSet presAssocID="{CF9F1723-E0BC-4B02-AB0E-4650C765E2D5}" presName="noChildren" presStyleCnt="0"/>
      <dgm:spPr/>
    </dgm:pt>
    <dgm:pt modelId="{34D09592-1D20-4F6C-9737-DAB888C5D018}" type="pres">
      <dgm:prSet presAssocID="{CF9F1723-E0BC-4B02-AB0E-4650C765E2D5}" presName="gap" presStyleCnt="0"/>
      <dgm:spPr/>
    </dgm:pt>
    <dgm:pt modelId="{AC552914-15F0-44B2-B465-85D601F181E4}" type="pres">
      <dgm:prSet presAssocID="{CF9F1723-E0BC-4B02-AB0E-4650C765E2D5}" presName="medCircle2" presStyleLbl="vennNode1" presStyleIdx="2" presStyleCnt="5"/>
      <dgm:spPr/>
    </dgm:pt>
    <dgm:pt modelId="{36F7B10A-E495-4A47-9C45-2A5E8CFE739F}" type="pres">
      <dgm:prSet presAssocID="{CF9F1723-E0BC-4B02-AB0E-4650C765E2D5}" presName="txLvlOnly1" presStyleLbl="revTx" presStyleIdx="2" presStyleCnt="5"/>
      <dgm:spPr/>
    </dgm:pt>
    <dgm:pt modelId="{7985A6B2-DA7F-4139-B57E-A04E4484B2BE}" type="pres">
      <dgm:prSet presAssocID="{2E774336-DB06-49E6-8B9D-E90989E828AF}" presName="noChildren" presStyleCnt="0"/>
      <dgm:spPr/>
    </dgm:pt>
    <dgm:pt modelId="{4C137803-7523-4DF6-8946-9DC85EDC0A92}" type="pres">
      <dgm:prSet presAssocID="{2E774336-DB06-49E6-8B9D-E90989E828AF}" presName="gap" presStyleCnt="0"/>
      <dgm:spPr/>
    </dgm:pt>
    <dgm:pt modelId="{9A745178-FE57-4E62-89A1-F445A8F8246D}" type="pres">
      <dgm:prSet presAssocID="{2E774336-DB06-49E6-8B9D-E90989E828AF}" presName="medCircle2" presStyleLbl="vennNode1" presStyleIdx="3" presStyleCnt="5"/>
      <dgm:spPr/>
    </dgm:pt>
    <dgm:pt modelId="{5262F7F0-3D6A-49EA-B5B5-D39F2481C727}" type="pres">
      <dgm:prSet presAssocID="{2E774336-DB06-49E6-8B9D-E90989E828AF}" presName="txLvlOnly1" presStyleLbl="revTx" presStyleIdx="3" presStyleCnt="5"/>
      <dgm:spPr/>
    </dgm:pt>
    <dgm:pt modelId="{C75F6B6C-20FA-4AEC-BC58-994425EC4607}" type="pres">
      <dgm:prSet presAssocID="{642BCA94-8CAD-4F4C-9373-7FA54E3F9427}" presName="noChildren" presStyleCnt="0"/>
      <dgm:spPr/>
    </dgm:pt>
    <dgm:pt modelId="{D2190317-93B8-426B-A24D-2868B03D038B}" type="pres">
      <dgm:prSet presAssocID="{642BCA94-8CAD-4F4C-9373-7FA54E3F9427}" presName="gap" presStyleCnt="0"/>
      <dgm:spPr/>
    </dgm:pt>
    <dgm:pt modelId="{EDF8B390-E4A0-4772-BF94-B18C3F7E3359}" type="pres">
      <dgm:prSet presAssocID="{642BCA94-8CAD-4F4C-9373-7FA54E3F9427}" presName="medCircle2" presStyleLbl="vennNode1" presStyleIdx="4" presStyleCnt="5"/>
      <dgm:spPr/>
    </dgm:pt>
    <dgm:pt modelId="{ECE8E593-505C-4E23-BE7D-A14F5AF88CC1}" type="pres">
      <dgm:prSet presAssocID="{642BCA94-8CAD-4F4C-9373-7FA54E3F9427}" presName="txLvlOnly1" presStyleLbl="revTx" presStyleIdx="4" presStyleCnt="5"/>
      <dgm:spPr/>
    </dgm:pt>
  </dgm:ptLst>
  <dgm:cxnLst>
    <dgm:cxn modelId="{6FDABD1B-2DFE-4A36-9F76-64D0BF7FC3B5}" type="presOf" srcId="{2E774336-DB06-49E6-8B9D-E90989E828AF}" destId="{5262F7F0-3D6A-49EA-B5B5-D39F2481C727}" srcOrd="0" destOrd="0" presId="urn:microsoft.com/office/officeart/2008/layout/VerticalCircleList"/>
    <dgm:cxn modelId="{6D70141E-8478-45EC-8BB7-5C6DD9238B2B}" type="presOf" srcId="{D9E15068-C6D5-40A1-A8A2-2AC26BF04216}" destId="{4388AE0A-EC41-4EE0-A6F6-0FDDA307C103}" srcOrd="0" destOrd="0" presId="urn:microsoft.com/office/officeart/2008/layout/VerticalCircleList"/>
    <dgm:cxn modelId="{132CBB34-58BF-4F99-902B-A1F90AFE3F73}" srcId="{ACEBFA1E-65E7-4E1D-B1AF-AA78120702F9}" destId="{642BCA94-8CAD-4F4C-9373-7FA54E3F9427}" srcOrd="4" destOrd="0" parTransId="{6385819A-B553-4DAE-9451-253A62E8D42A}" sibTransId="{2F28A58E-DDE4-4597-9ABB-1F141947138C}"/>
    <dgm:cxn modelId="{C02A696D-719C-4328-AE68-4F63761F1EB9}" srcId="{ACEBFA1E-65E7-4E1D-B1AF-AA78120702F9}" destId="{CF9F1723-E0BC-4B02-AB0E-4650C765E2D5}" srcOrd="2" destOrd="0" parTransId="{C814F6D4-114A-426D-8218-6587662F3FD9}" sibTransId="{95BECF5E-248B-432C-96CD-50C1E210F2E7}"/>
    <dgm:cxn modelId="{69E6FF73-A3EC-495E-8F22-AF4CD5D4053B}" type="presOf" srcId="{F308DF47-9D60-45E3-A977-344838AFD35F}" destId="{ED9D0E05-099D-4575-B36B-DAB8A47EC432}" srcOrd="0" destOrd="0" presId="urn:microsoft.com/office/officeart/2008/layout/VerticalCircleList"/>
    <dgm:cxn modelId="{68C00E54-C8A6-427F-B027-E0E7F07BD1B1}" type="presOf" srcId="{642BCA94-8CAD-4F4C-9373-7FA54E3F9427}" destId="{ECE8E593-505C-4E23-BE7D-A14F5AF88CC1}" srcOrd="0" destOrd="0" presId="urn:microsoft.com/office/officeart/2008/layout/VerticalCircleList"/>
    <dgm:cxn modelId="{55548579-0A6A-46F5-BE79-A45CAFBB8A4A}" srcId="{ACEBFA1E-65E7-4E1D-B1AF-AA78120702F9}" destId="{D9E15068-C6D5-40A1-A8A2-2AC26BF04216}" srcOrd="0" destOrd="0" parTransId="{55861AD5-8DC7-4E8F-AFAF-AF1854E8F8FA}" sibTransId="{D869925E-8032-4275-BA1E-DEA86EFAE558}"/>
    <dgm:cxn modelId="{F6E310B5-D009-4A7E-A32B-8BBFE965F7E1}" type="presOf" srcId="{CF9F1723-E0BC-4B02-AB0E-4650C765E2D5}" destId="{36F7B10A-E495-4A47-9C45-2A5E8CFE739F}" srcOrd="0" destOrd="0" presId="urn:microsoft.com/office/officeart/2008/layout/VerticalCircleList"/>
    <dgm:cxn modelId="{BF8F84BB-EE97-446B-88FA-C80EDC88DB00}" srcId="{ACEBFA1E-65E7-4E1D-B1AF-AA78120702F9}" destId="{2E774336-DB06-49E6-8B9D-E90989E828AF}" srcOrd="3" destOrd="0" parTransId="{D9C4EFC8-40D1-4561-A16D-59AC00008D01}" sibTransId="{E50C39A2-F17A-4CE6-8848-FC4753745DC3}"/>
    <dgm:cxn modelId="{5C3BABCE-69C2-4A0E-8A97-F227A113B9C4}" srcId="{ACEBFA1E-65E7-4E1D-B1AF-AA78120702F9}" destId="{F308DF47-9D60-45E3-A977-344838AFD35F}" srcOrd="1" destOrd="0" parTransId="{6F89310F-52FE-463A-A874-1113ABEEE0C4}" sibTransId="{4B0A8A49-301C-440B-9B7C-4B9B5ED61A57}"/>
    <dgm:cxn modelId="{7C2567F5-5782-4F9C-84DD-A1CA8CC9F2E6}" type="presOf" srcId="{ACEBFA1E-65E7-4E1D-B1AF-AA78120702F9}" destId="{241C9EC6-3C1A-46C8-9DC8-86F1E0E639EE}" srcOrd="0" destOrd="0" presId="urn:microsoft.com/office/officeart/2008/layout/VerticalCircleList"/>
    <dgm:cxn modelId="{BBA04AB0-DFF9-4223-BF06-B126C683966E}" type="presParOf" srcId="{241C9EC6-3C1A-46C8-9DC8-86F1E0E639EE}" destId="{66F09AA5-90B4-4016-9045-8BBFA31CF1DF}" srcOrd="0" destOrd="0" presId="urn:microsoft.com/office/officeart/2008/layout/VerticalCircleList"/>
    <dgm:cxn modelId="{A4732285-0439-462E-8D69-0B1B8B959C36}" type="presParOf" srcId="{66F09AA5-90B4-4016-9045-8BBFA31CF1DF}" destId="{ECEE3FD9-3460-4426-B4EC-EBD489F6352E}" srcOrd="0" destOrd="0" presId="urn:microsoft.com/office/officeart/2008/layout/VerticalCircleList"/>
    <dgm:cxn modelId="{825B0DC8-7DC2-49E7-8D41-CF16D4BA44E7}" type="presParOf" srcId="{66F09AA5-90B4-4016-9045-8BBFA31CF1DF}" destId="{2CCB2B8A-6622-4E14-9717-F9241DB3C2D5}" srcOrd="1" destOrd="0" presId="urn:microsoft.com/office/officeart/2008/layout/VerticalCircleList"/>
    <dgm:cxn modelId="{88E9A08B-915B-44D1-8626-0E3924C42227}" type="presParOf" srcId="{66F09AA5-90B4-4016-9045-8BBFA31CF1DF}" destId="{4388AE0A-EC41-4EE0-A6F6-0FDDA307C103}" srcOrd="2" destOrd="0" presId="urn:microsoft.com/office/officeart/2008/layout/VerticalCircleList"/>
    <dgm:cxn modelId="{32111FB7-D164-45AC-AB9F-3C07E0B9AD8B}" type="presParOf" srcId="{241C9EC6-3C1A-46C8-9DC8-86F1E0E639EE}" destId="{D6DB38E9-35D4-4E92-81F5-37BCBF96080F}" srcOrd="1" destOrd="0" presId="urn:microsoft.com/office/officeart/2008/layout/VerticalCircleList"/>
    <dgm:cxn modelId="{16A2C3AD-D1DB-4CA8-8C8F-F0E9D8821977}" type="presParOf" srcId="{D6DB38E9-35D4-4E92-81F5-37BCBF96080F}" destId="{F5143BB0-E70E-450A-8A7C-A4EF875333FB}" srcOrd="0" destOrd="0" presId="urn:microsoft.com/office/officeart/2008/layout/VerticalCircleList"/>
    <dgm:cxn modelId="{041BD16F-9600-428D-BB5B-967A7870C300}" type="presParOf" srcId="{D6DB38E9-35D4-4E92-81F5-37BCBF96080F}" destId="{00FD0CB8-2661-4654-846F-A0EABC031135}" srcOrd="1" destOrd="0" presId="urn:microsoft.com/office/officeart/2008/layout/VerticalCircleList"/>
    <dgm:cxn modelId="{0B67A006-4632-4710-96E3-0276C9C3322A}" type="presParOf" srcId="{D6DB38E9-35D4-4E92-81F5-37BCBF96080F}" destId="{ED9D0E05-099D-4575-B36B-DAB8A47EC432}" srcOrd="2" destOrd="0" presId="urn:microsoft.com/office/officeart/2008/layout/VerticalCircleList"/>
    <dgm:cxn modelId="{D08F998E-2620-480B-AE3E-296ACB73F3E0}" type="presParOf" srcId="{241C9EC6-3C1A-46C8-9DC8-86F1E0E639EE}" destId="{B67C3955-870A-403A-89EE-A6BAA926099C}" srcOrd="2" destOrd="0" presId="urn:microsoft.com/office/officeart/2008/layout/VerticalCircleList"/>
    <dgm:cxn modelId="{9AF07418-DEAB-4845-9B2E-D10217A28672}" type="presParOf" srcId="{B67C3955-870A-403A-89EE-A6BAA926099C}" destId="{34D09592-1D20-4F6C-9737-DAB888C5D018}" srcOrd="0" destOrd="0" presId="urn:microsoft.com/office/officeart/2008/layout/VerticalCircleList"/>
    <dgm:cxn modelId="{D979C4EA-E629-4531-9459-099E43047D52}" type="presParOf" srcId="{B67C3955-870A-403A-89EE-A6BAA926099C}" destId="{AC552914-15F0-44B2-B465-85D601F181E4}" srcOrd="1" destOrd="0" presId="urn:microsoft.com/office/officeart/2008/layout/VerticalCircleList"/>
    <dgm:cxn modelId="{1564D301-24C9-4CB0-8899-54A5B978464B}" type="presParOf" srcId="{B67C3955-870A-403A-89EE-A6BAA926099C}" destId="{36F7B10A-E495-4A47-9C45-2A5E8CFE739F}" srcOrd="2" destOrd="0" presId="urn:microsoft.com/office/officeart/2008/layout/VerticalCircleList"/>
    <dgm:cxn modelId="{32E886A2-3CC4-4104-983B-B47E43AE2FB7}" type="presParOf" srcId="{241C9EC6-3C1A-46C8-9DC8-86F1E0E639EE}" destId="{7985A6B2-DA7F-4139-B57E-A04E4484B2BE}" srcOrd="3" destOrd="0" presId="urn:microsoft.com/office/officeart/2008/layout/VerticalCircleList"/>
    <dgm:cxn modelId="{12445C52-528E-42C9-B0BB-B33AA9F52056}" type="presParOf" srcId="{7985A6B2-DA7F-4139-B57E-A04E4484B2BE}" destId="{4C137803-7523-4DF6-8946-9DC85EDC0A92}" srcOrd="0" destOrd="0" presId="urn:microsoft.com/office/officeart/2008/layout/VerticalCircleList"/>
    <dgm:cxn modelId="{7D09F93C-0573-4845-85B0-F282EDCA5EE4}" type="presParOf" srcId="{7985A6B2-DA7F-4139-B57E-A04E4484B2BE}" destId="{9A745178-FE57-4E62-89A1-F445A8F8246D}" srcOrd="1" destOrd="0" presId="urn:microsoft.com/office/officeart/2008/layout/VerticalCircleList"/>
    <dgm:cxn modelId="{4443EA3B-A41C-4D96-89AC-1CF0DE04654D}" type="presParOf" srcId="{7985A6B2-DA7F-4139-B57E-A04E4484B2BE}" destId="{5262F7F0-3D6A-49EA-B5B5-D39F2481C727}" srcOrd="2" destOrd="0" presId="urn:microsoft.com/office/officeart/2008/layout/VerticalCircleList"/>
    <dgm:cxn modelId="{788F7BDC-18A4-45AA-A694-86C98CDE4C91}" type="presParOf" srcId="{241C9EC6-3C1A-46C8-9DC8-86F1E0E639EE}" destId="{C75F6B6C-20FA-4AEC-BC58-994425EC4607}" srcOrd="4" destOrd="0" presId="urn:microsoft.com/office/officeart/2008/layout/VerticalCircleList"/>
    <dgm:cxn modelId="{F64B94EF-EBC1-48B8-B1F5-F0D58148F4D8}" type="presParOf" srcId="{C75F6B6C-20FA-4AEC-BC58-994425EC4607}" destId="{D2190317-93B8-426B-A24D-2868B03D038B}" srcOrd="0" destOrd="0" presId="urn:microsoft.com/office/officeart/2008/layout/VerticalCircleList"/>
    <dgm:cxn modelId="{2A6E4C5D-22C3-40F1-A39F-D9344F1EF0ED}" type="presParOf" srcId="{C75F6B6C-20FA-4AEC-BC58-994425EC4607}" destId="{EDF8B390-E4A0-4772-BF94-B18C3F7E3359}" srcOrd="1" destOrd="0" presId="urn:microsoft.com/office/officeart/2008/layout/VerticalCircleList"/>
    <dgm:cxn modelId="{A2F989EC-0D96-44E8-B227-1D5C3FC7ED4B}" type="presParOf" srcId="{C75F6B6C-20FA-4AEC-BC58-994425EC4607}" destId="{ECE8E593-505C-4E23-BE7D-A14F5AF88CC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7B694-FEEE-4C7E-9D9D-25A302E0B0C3}">
      <dsp:nvSpPr>
        <dsp:cNvPr id="0" name=""/>
        <dsp:cNvSpPr/>
      </dsp:nvSpPr>
      <dsp:spPr>
        <a:xfrm>
          <a:off x="0" y="108268"/>
          <a:ext cx="2924183" cy="1169673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239DF-349F-4DB8-BADD-C62B7CCAF321}">
      <dsp:nvSpPr>
        <dsp:cNvPr id="0" name=""/>
        <dsp:cNvSpPr/>
      </dsp:nvSpPr>
      <dsp:spPr>
        <a:xfrm>
          <a:off x="350902" y="258827"/>
          <a:ext cx="964980" cy="5731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Under-served</a:t>
          </a:r>
          <a:endParaRPr lang="en-NG" sz="1600" b="1" kern="1200" dirty="0"/>
        </a:p>
      </dsp:txBody>
      <dsp:txXfrm>
        <a:off x="350902" y="258827"/>
        <a:ext cx="964980" cy="573140"/>
      </dsp:txXfrm>
    </dsp:sp>
    <dsp:sp modelId="{1A99DBF1-660D-41D4-9514-01310FAADF84}">
      <dsp:nvSpPr>
        <dsp:cNvPr id="0" name=""/>
        <dsp:cNvSpPr/>
      </dsp:nvSpPr>
      <dsp:spPr>
        <a:xfrm>
          <a:off x="1462092" y="445974"/>
          <a:ext cx="1140431" cy="5731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Unserved</a:t>
          </a:r>
          <a:endParaRPr lang="en-NG" sz="1800" b="1" kern="1200" dirty="0"/>
        </a:p>
      </dsp:txBody>
      <dsp:txXfrm>
        <a:off x="1462092" y="445974"/>
        <a:ext cx="1140431" cy="5731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0E808-F71D-4162-B0D4-07334512A11F}">
      <dsp:nvSpPr>
        <dsp:cNvPr id="0" name=""/>
        <dsp:cNvSpPr/>
      </dsp:nvSpPr>
      <dsp:spPr>
        <a:xfrm>
          <a:off x="5198709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7 feeders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N393m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51%</a:t>
          </a:r>
          <a:endParaRPr lang="en-NG" sz="1400" b="1" kern="1200" dirty="0"/>
        </a:p>
      </dsp:txBody>
      <dsp:txXfrm>
        <a:off x="5812557" y="3033188"/>
        <a:ext cx="1311859" cy="893477"/>
      </dsp:txXfrm>
    </dsp:sp>
    <dsp:sp modelId="{D9CC8666-5644-4AAD-A196-0048B1A54576}">
      <dsp:nvSpPr>
        <dsp:cNvPr id="0" name=""/>
        <dsp:cNvSpPr/>
      </dsp:nvSpPr>
      <dsp:spPr>
        <a:xfrm>
          <a:off x="2009536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15 Feeders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N790.8m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46%</a:t>
          </a:r>
          <a:endParaRPr lang="en-NG" sz="1200" b="1" kern="1200" dirty="0"/>
        </a:p>
      </dsp:txBody>
      <dsp:txXfrm>
        <a:off x="2037333" y="3033188"/>
        <a:ext cx="1311859" cy="893477"/>
      </dsp:txXfrm>
    </dsp:sp>
    <dsp:sp modelId="{E812BDB9-A9A6-49C7-9D98-0DBCE2B31248}">
      <dsp:nvSpPr>
        <dsp:cNvPr id="0" name=""/>
        <dsp:cNvSpPr/>
      </dsp:nvSpPr>
      <dsp:spPr>
        <a:xfrm>
          <a:off x="5196833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 Feeders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N209.87m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36%</a:t>
          </a:r>
          <a:endParaRPr lang="en-NG" sz="1600" b="1" kern="1200" dirty="0"/>
        </a:p>
      </dsp:txBody>
      <dsp:txXfrm>
        <a:off x="5810682" y="27797"/>
        <a:ext cx="1311859" cy="893477"/>
      </dsp:txXfrm>
    </dsp:sp>
    <dsp:sp modelId="{F5F79AC8-13AA-4370-8F58-F53CDB7B17E1}">
      <dsp:nvSpPr>
        <dsp:cNvPr id="0" name=""/>
        <dsp:cNvSpPr/>
      </dsp:nvSpPr>
      <dsp:spPr>
        <a:xfrm>
          <a:off x="2009536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9 </a:t>
          </a:r>
          <a:r>
            <a:rPr lang="en-US" sz="1600" b="1" kern="1200" dirty="0"/>
            <a:t>Feeders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N198.9m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50%</a:t>
          </a:r>
          <a:endParaRPr lang="en-NG" sz="1000" b="1" kern="1200" dirty="0"/>
        </a:p>
      </dsp:txBody>
      <dsp:txXfrm>
        <a:off x="2037333" y="27797"/>
        <a:ext cx="1311859" cy="893477"/>
      </dsp:txXfrm>
    </dsp:sp>
    <dsp:sp modelId="{E610BE35-578F-4CCE-8B73-04721F335C95}">
      <dsp:nvSpPr>
        <dsp:cNvPr id="0" name=""/>
        <dsp:cNvSpPr/>
      </dsp:nvSpPr>
      <dsp:spPr>
        <a:xfrm>
          <a:off x="2828110" y="225404"/>
          <a:ext cx="1712282" cy="1712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Nnewi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District -</a:t>
          </a:r>
          <a:r>
            <a:rPr lang="en-US" sz="1500" b="1" kern="1200" dirty="0" err="1"/>
            <a:t>Anamabra</a:t>
          </a:r>
          <a:endParaRPr lang="en-NG" sz="1500" b="1" kern="1200" dirty="0"/>
        </a:p>
      </dsp:txBody>
      <dsp:txXfrm>
        <a:off x="3329626" y="726920"/>
        <a:ext cx="1210766" cy="1210766"/>
      </dsp:txXfrm>
    </dsp:sp>
    <dsp:sp modelId="{33A48E0A-8C43-4BEA-95B6-2409040E639C}">
      <dsp:nvSpPr>
        <dsp:cNvPr id="0" name=""/>
        <dsp:cNvSpPr/>
      </dsp:nvSpPr>
      <dsp:spPr>
        <a:xfrm rot="5400000">
          <a:off x="4619482" y="225404"/>
          <a:ext cx="1712282" cy="171228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Umuahia District -Abia</a:t>
          </a:r>
          <a:endParaRPr lang="en-NG" sz="1500" b="1" kern="1200" dirty="0"/>
        </a:p>
      </dsp:txBody>
      <dsp:txXfrm rot="-5400000">
        <a:off x="4619482" y="726920"/>
        <a:ext cx="1210766" cy="1210766"/>
      </dsp:txXfrm>
    </dsp:sp>
    <dsp:sp modelId="{CB5F8A79-AFAD-4086-A165-8369A247E03E}">
      <dsp:nvSpPr>
        <dsp:cNvPr id="0" name=""/>
        <dsp:cNvSpPr/>
      </dsp:nvSpPr>
      <dsp:spPr>
        <a:xfrm rot="10800000">
          <a:off x="4619482" y="2016776"/>
          <a:ext cx="1712282" cy="17122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Awkunanaw District -Enugu</a:t>
          </a:r>
          <a:endParaRPr lang="en-NG" sz="1500" b="1" kern="1200" dirty="0"/>
        </a:p>
      </dsp:txBody>
      <dsp:txXfrm rot="10800000">
        <a:off x="4619482" y="2016776"/>
        <a:ext cx="1210766" cy="1210766"/>
      </dsp:txXfrm>
    </dsp:sp>
    <dsp:sp modelId="{9D8F2703-FC96-4C8D-B6F7-8AD9883EE54D}">
      <dsp:nvSpPr>
        <dsp:cNvPr id="0" name=""/>
        <dsp:cNvSpPr/>
      </dsp:nvSpPr>
      <dsp:spPr>
        <a:xfrm rot="16200000">
          <a:off x="2828110" y="2016776"/>
          <a:ext cx="1712282" cy="17122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Ogui District -Enugu</a:t>
          </a:r>
          <a:endParaRPr lang="en-NG" sz="1500" b="1" kern="1200" dirty="0"/>
        </a:p>
      </dsp:txBody>
      <dsp:txXfrm rot="5400000">
        <a:off x="3329626" y="2016776"/>
        <a:ext cx="1210766" cy="1210766"/>
      </dsp:txXfrm>
    </dsp:sp>
    <dsp:sp modelId="{A563C59C-8E1B-42D2-9B3A-C8283AD16297}">
      <dsp:nvSpPr>
        <dsp:cNvPr id="0" name=""/>
        <dsp:cNvSpPr/>
      </dsp:nvSpPr>
      <dsp:spPr>
        <a:xfrm>
          <a:off x="4284341" y="1621329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80632-5EB4-474A-B006-9D07BB9A8AA0}">
      <dsp:nvSpPr>
        <dsp:cNvPr id="0" name=""/>
        <dsp:cNvSpPr/>
      </dsp:nvSpPr>
      <dsp:spPr>
        <a:xfrm rot="10800000">
          <a:off x="4284341" y="1819052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B2B8A-6622-4E14-9717-F9241DB3C2D5}">
      <dsp:nvSpPr>
        <dsp:cNvPr id="0" name=""/>
        <dsp:cNvSpPr/>
      </dsp:nvSpPr>
      <dsp:spPr>
        <a:xfrm>
          <a:off x="1470064" y="551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88AE0A-EC41-4EE0-A6F6-0FDDA307C103}">
      <dsp:nvSpPr>
        <dsp:cNvPr id="0" name=""/>
        <dsp:cNvSpPr/>
      </dsp:nvSpPr>
      <dsp:spPr>
        <a:xfrm>
          <a:off x="1753195" y="551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Approach of Franchising</a:t>
          </a:r>
          <a:endParaRPr lang="en-NG" sz="1300" b="1" kern="1200" dirty="0"/>
        </a:p>
      </dsp:txBody>
      <dsp:txXfrm>
        <a:off x="1753195" y="551"/>
        <a:ext cx="3021210" cy="566261"/>
      </dsp:txXfrm>
    </dsp:sp>
    <dsp:sp modelId="{00FD0CB8-2661-4654-846F-A0EABC031135}">
      <dsp:nvSpPr>
        <dsp:cNvPr id="0" name=""/>
        <dsp:cNvSpPr/>
      </dsp:nvSpPr>
      <dsp:spPr>
        <a:xfrm>
          <a:off x="1470064" y="566813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9D0E05-099D-4575-B36B-DAB8A47EC432}">
      <dsp:nvSpPr>
        <dsp:cNvPr id="0" name=""/>
        <dsp:cNvSpPr/>
      </dsp:nvSpPr>
      <dsp:spPr>
        <a:xfrm>
          <a:off x="1753195" y="566813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Metering, Billing, and Collection</a:t>
          </a:r>
          <a:endParaRPr lang="en-NG" sz="1300" b="1" kern="1200" dirty="0"/>
        </a:p>
      </dsp:txBody>
      <dsp:txXfrm>
        <a:off x="1753195" y="566813"/>
        <a:ext cx="3021210" cy="566261"/>
      </dsp:txXfrm>
    </dsp:sp>
    <dsp:sp modelId="{AC552914-15F0-44B2-B465-85D601F181E4}">
      <dsp:nvSpPr>
        <dsp:cNvPr id="0" name=""/>
        <dsp:cNvSpPr/>
      </dsp:nvSpPr>
      <dsp:spPr>
        <a:xfrm>
          <a:off x="1470064" y="1133074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F7B10A-E495-4A47-9C45-2A5E8CFE739F}">
      <dsp:nvSpPr>
        <dsp:cNvPr id="0" name=""/>
        <dsp:cNvSpPr/>
      </dsp:nvSpPr>
      <dsp:spPr>
        <a:xfrm>
          <a:off x="1753195" y="1133074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electricity distribution function in a ring-fenced area</a:t>
          </a:r>
          <a:endParaRPr lang="en-NG" sz="1300" b="1" kern="1200" dirty="0"/>
        </a:p>
      </dsp:txBody>
      <dsp:txXfrm>
        <a:off x="1753195" y="1133074"/>
        <a:ext cx="3021210" cy="566261"/>
      </dsp:txXfrm>
    </dsp:sp>
    <dsp:sp modelId="{9A745178-FE57-4E62-89A1-F445A8F8246D}">
      <dsp:nvSpPr>
        <dsp:cNvPr id="0" name=""/>
        <dsp:cNvSpPr/>
      </dsp:nvSpPr>
      <dsp:spPr>
        <a:xfrm>
          <a:off x="1470064" y="1699335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62F7F0-3D6A-49EA-B5B5-D39F2481C727}">
      <dsp:nvSpPr>
        <dsp:cNvPr id="0" name=""/>
        <dsp:cNvSpPr/>
      </dsp:nvSpPr>
      <dsp:spPr>
        <a:xfrm>
          <a:off x="1753195" y="1699335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distribution feeders including billing &amp; collection.</a:t>
          </a:r>
          <a:endParaRPr lang="en-NG" sz="1300" b="1" kern="1200" dirty="0"/>
        </a:p>
      </dsp:txBody>
      <dsp:txXfrm>
        <a:off x="1753195" y="1699335"/>
        <a:ext cx="3021210" cy="566261"/>
      </dsp:txXfrm>
    </dsp:sp>
    <dsp:sp modelId="{EDF8B390-E4A0-4772-BF94-B18C3F7E3359}">
      <dsp:nvSpPr>
        <dsp:cNvPr id="0" name=""/>
        <dsp:cNvSpPr/>
      </dsp:nvSpPr>
      <dsp:spPr>
        <a:xfrm>
          <a:off x="1470064" y="2265596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E8E593-505C-4E23-BE7D-A14F5AF88CC1}">
      <dsp:nvSpPr>
        <dsp:cNvPr id="0" name=""/>
        <dsp:cNvSpPr/>
      </dsp:nvSpPr>
      <dsp:spPr>
        <a:xfrm>
          <a:off x="1753195" y="2265596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Loss reduction and provision of embedded generation</a:t>
          </a:r>
          <a:endParaRPr lang="en-NG" sz="1300" b="1" kern="1200" dirty="0"/>
        </a:p>
      </dsp:txBody>
      <dsp:txXfrm>
        <a:off x="1753195" y="2265596"/>
        <a:ext cx="3021210" cy="5662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0E808-F71D-4162-B0D4-07334512A11F}">
      <dsp:nvSpPr>
        <dsp:cNvPr id="0" name=""/>
        <dsp:cNvSpPr/>
      </dsp:nvSpPr>
      <dsp:spPr>
        <a:xfrm>
          <a:off x="5198709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G" sz="1600" b="1" kern="1200" dirty="0"/>
        </a:p>
      </dsp:txBody>
      <dsp:txXfrm>
        <a:off x="5812557" y="3033188"/>
        <a:ext cx="1311859" cy="893477"/>
      </dsp:txXfrm>
    </dsp:sp>
    <dsp:sp modelId="{D9CC8666-5644-4AAD-A196-0048B1A54576}">
      <dsp:nvSpPr>
        <dsp:cNvPr id="0" name=""/>
        <dsp:cNvSpPr/>
      </dsp:nvSpPr>
      <dsp:spPr>
        <a:xfrm>
          <a:off x="2009536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G" sz="1600" b="1" kern="1200" dirty="0"/>
        </a:p>
      </dsp:txBody>
      <dsp:txXfrm>
        <a:off x="2037333" y="3033188"/>
        <a:ext cx="1311859" cy="893477"/>
      </dsp:txXfrm>
    </dsp:sp>
    <dsp:sp modelId="{E812BDB9-A9A6-49C7-9D98-0DBCE2B31248}">
      <dsp:nvSpPr>
        <dsp:cNvPr id="0" name=""/>
        <dsp:cNvSpPr/>
      </dsp:nvSpPr>
      <dsp:spPr>
        <a:xfrm>
          <a:off x="5196833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 Feeders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N532.4m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29%</a:t>
          </a:r>
          <a:endParaRPr lang="en-NG" sz="1600" b="1" kern="1200" dirty="0"/>
        </a:p>
      </dsp:txBody>
      <dsp:txXfrm>
        <a:off x="5810682" y="27797"/>
        <a:ext cx="1311859" cy="893477"/>
      </dsp:txXfrm>
    </dsp:sp>
    <dsp:sp modelId="{F5F79AC8-13AA-4370-8F58-F53CDB7B17E1}">
      <dsp:nvSpPr>
        <dsp:cNvPr id="0" name=""/>
        <dsp:cNvSpPr/>
      </dsp:nvSpPr>
      <dsp:spPr>
        <a:xfrm>
          <a:off x="2009536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13 </a:t>
          </a:r>
          <a:r>
            <a:rPr lang="en-US" sz="1600" b="1" kern="1200" dirty="0"/>
            <a:t>Feeders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N1.078bn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43%</a:t>
          </a:r>
          <a:endParaRPr lang="en-NG" sz="1000" b="1" kern="1200" dirty="0"/>
        </a:p>
      </dsp:txBody>
      <dsp:txXfrm>
        <a:off x="2037333" y="27797"/>
        <a:ext cx="1311859" cy="893477"/>
      </dsp:txXfrm>
    </dsp:sp>
    <dsp:sp modelId="{E610BE35-578F-4CCE-8B73-04721F335C95}">
      <dsp:nvSpPr>
        <dsp:cNvPr id="0" name=""/>
        <dsp:cNvSpPr/>
      </dsp:nvSpPr>
      <dsp:spPr>
        <a:xfrm>
          <a:off x="2828110" y="225404"/>
          <a:ext cx="1712282" cy="1712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Abakpa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District -Enugu</a:t>
          </a:r>
          <a:endParaRPr lang="en-NG" sz="1900" b="1" kern="1200" dirty="0"/>
        </a:p>
      </dsp:txBody>
      <dsp:txXfrm>
        <a:off x="3329626" y="726920"/>
        <a:ext cx="1210766" cy="1210766"/>
      </dsp:txXfrm>
    </dsp:sp>
    <dsp:sp modelId="{33A48E0A-8C43-4BEA-95B6-2409040E639C}">
      <dsp:nvSpPr>
        <dsp:cNvPr id="0" name=""/>
        <dsp:cNvSpPr/>
      </dsp:nvSpPr>
      <dsp:spPr>
        <a:xfrm rot="5400000">
          <a:off x="4619482" y="225404"/>
          <a:ext cx="1712282" cy="171228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Nsukka District -Enugu </a:t>
          </a:r>
          <a:endParaRPr lang="en-NG" sz="1900" b="1" kern="1200" dirty="0"/>
        </a:p>
      </dsp:txBody>
      <dsp:txXfrm rot="-5400000">
        <a:off x="4619482" y="726920"/>
        <a:ext cx="1210766" cy="1210766"/>
      </dsp:txXfrm>
    </dsp:sp>
    <dsp:sp modelId="{CB5F8A79-AFAD-4086-A165-8369A247E03E}">
      <dsp:nvSpPr>
        <dsp:cNvPr id="0" name=""/>
        <dsp:cNvSpPr/>
      </dsp:nvSpPr>
      <dsp:spPr>
        <a:xfrm rot="10800000">
          <a:off x="4619482" y="2016776"/>
          <a:ext cx="1712282" cy="17122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1900" b="1" kern="1200" dirty="0"/>
        </a:p>
      </dsp:txBody>
      <dsp:txXfrm rot="10800000">
        <a:off x="4619482" y="2016776"/>
        <a:ext cx="1210766" cy="1210766"/>
      </dsp:txXfrm>
    </dsp:sp>
    <dsp:sp modelId="{9D8F2703-FC96-4C8D-B6F7-8AD9883EE54D}">
      <dsp:nvSpPr>
        <dsp:cNvPr id="0" name=""/>
        <dsp:cNvSpPr/>
      </dsp:nvSpPr>
      <dsp:spPr>
        <a:xfrm rot="16200000">
          <a:off x="2828110" y="2016776"/>
          <a:ext cx="1712282" cy="17122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1900" b="1" kern="1200" dirty="0"/>
        </a:p>
      </dsp:txBody>
      <dsp:txXfrm rot="5400000">
        <a:off x="3329626" y="2016776"/>
        <a:ext cx="1210766" cy="1210766"/>
      </dsp:txXfrm>
    </dsp:sp>
    <dsp:sp modelId="{A563C59C-8E1B-42D2-9B3A-C8283AD16297}">
      <dsp:nvSpPr>
        <dsp:cNvPr id="0" name=""/>
        <dsp:cNvSpPr/>
      </dsp:nvSpPr>
      <dsp:spPr>
        <a:xfrm>
          <a:off x="4284341" y="1621329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80632-5EB4-474A-B006-9D07BB9A8AA0}">
      <dsp:nvSpPr>
        <dsp:cNvPr id="0" name=""/>
        <dsp:cNvSpPr/>
      </dsp:nvSpPr>
      <dsp:spPr>
        <a:xfrm rot="10800000">
          <a:off x="4284341" y="1819052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B2B8A-6622-4E14-9717-F9241DB3C2D5}">
      <dsp:nvSpPr>
        <dsp:cNvPr id="0" name=""/>
        <dsp:cNvSpPr/>
      </dsp:nvSpPr>
      <dsp:spPr>
        <a:xfrm>
          <a:off x="1470064" y="551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88AE0A-EC41-4EE0-A6F6-0FDDA307C103}">
      <dsp:nvSpPr>
        <dsp:cNvPr id="0" name=""/>
        <dsp:cNvSpPr/>
      </dsp:nvSpPr>
      <dsp:spPr>
        <a:xfrm>
          <a:off x="1753195" y="551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Approach of Franchising</a:t>
          </a:r>
          <a:endParaRPr lang="en-NG" sz="1300" b="1" kern="1200" dirty="0"/>
        </a:p>
      </dsp:txBody>
      <dsp:txXfrm>
        <a:off x="1753195" y="551"/>
        <a:ext cx="3021210" cy="566261"/>
      </dsp:txXfrm>
    </dsp:sp>
    <dsp:sp modelId="{00FD0CB8-2661-4654-846F-A0EABC031135}">
      <dsp:nvSpPr>
        <dsp:cNvPr id="0" name=""/>
        <dsp:cNvSpPr/>
      </dsp:nvSpPr>
      <dsp:spPr>
        <a:xfrm>
          <a:off x="1470064" y="566813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9D0E05-099D-4575-B36B-DAB8A47EC432}">
      <dsp:nvSpPr>
        <dsp:cNvPr id="0" name=""/>
        <dsp:cNvSpPr/>
      </dsp:nvSpPr>
      <dsp:spPr>
        <a:xfrm>
          <a:off x="1753195" y="566813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Metering, Billing, and Collection</a:t>
          </a:r>
          <a:endParaRPr lang="en-NG" sz="1300" b="1" kern="1200" dirty="0"/>
        </a:p>
      </dsp:txBody>
      <dsp:txXfrm>
        <a:off x="1753195" y="566813"/>
        <a:ext cx="3021210" cy="566261"/>
      </dsp:txXfrm>
    </dsp:sp>
    <dsp:sp modelId="{AC552914-15F0-44B2-B465-85D601F181E4}">
      <dsp:nvSpPr>
        <dsp:cNvPr id="0" name=""/>
        <dsp:cNvSpPr/>
      </dsp:nvSpPr>
      <dsp:spPr>
        <a:xfrm>
          <a:off x="1470064" y="1133074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F7B10A-E495-4A47-9C45-2A5E8CFE739F}">
      <dsp:nvSpPr>
        <dsp:cNvPr id="0" name=""/>
        <dsp:cNvSpPr/>
      </dsp:nvSpPr>
      <dsp:spPr>
        <a:xfrm>
          <a:off x="1753195" y="1133074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electricity distribution function in a ring-fenced area</a:t>
          </a:r>
          <a:endParaRPr lang="en-NG" sz="1300" b="1" kern="1200" dirty="0"/>
        </a:p>
      </dsp:txBody>
      <dsp:txXfrm>
        <a:off x="1753195" y="1133074"/>
        <a:ext cx="3021210" cy="566261"/>
      </dsp:txXfrm>
    </dsp:sp>
    <dsp:sp modelId="{9A745178-FE57-4E62-89A1-F445A8F8246D}">
      <dsp:nvSpPr>
        <dsp:cNvPr id="0" name=""/>
        <dsp:cNvSpPr/>
      </dsp:nvSpPr>
      <dsp:spPr>
        <a:xfrm>
          <a:off x="1470064" y="1699335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62F7F0-3D6A-49EA-B5B5-D39F2481C727}">
      <dsp:nvSpPr>
        <dsp:cNvPr id="0" name=""/>
        <dsp:cNvSpPr/>
      </dsp:nvSpPr>
      <dsp:spPr>
        <a:xfrm>
          <a:off x="1753195" y="1699335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distribution feeders including billing &amp; collection.</a:t>
          </a:r>
          <a:endParaRPr lang="en-NG" sz="1300" b="1" kern="1200" dirty="0"/>
        </a:p>
      </dsp:txBody>
      <dsp:txXfrm>
        <a:off x="1753195" y="1699335"/>
        <a:ext cx="3021210" cy="566261"/>
      </dsp:txXfrm>
    </dsp:sp>
    <dsp:sp modelId="{EDF8B390-E4A0-4772-BF94-B18C3F7E3359}">
      <dsp:nvSpPr>
        <dsp:cNvPr id="0" name=""/>
        <dsp:cNvSpPr/>
      </dsp:nvSpPr>
      <dsp:spPr>
        <a:xfrm>
          <a:off x="1470064" y="2265596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E8E593-505C-4E23-BE7D-A14F5AF88CC1}">
      <dsp:nvSpPr>
        <dsp:cNvPr id="0" name=""/>
        <dsp:cNvSpPr/>
      </dsp:nvSpPr>
      <dsp:spPr>
        <a:xfrm>
          <a:off x="1753195" y="2265596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Loss reduction and provision of embedded generation</a:t>
          </a:r>
          <a:endParaRPr lang="en-NG" sz="1300" b="1" kern="1200" dirty="0"/>
        </a:p>
      </dsp:txBody>
      <dsp:txXfrm>
        <a:off x="1753195" y="2265596"/>
        <a:ext cx="3021210" cy="5662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22BB0-B616-48A4-91F6-5F6C49090B39}">
      <dsp:nvSpPr>
        <dsp:cNvPr id="0" name=""/>
        <dsp:cNvSpPr/>
      </dsp:nvSpPr>
      <dsp:spPr>
        <a:xfrm>
          <a:off x="776467" y="1939"/>
          <a:ext cx="2038603" cy="101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Ogbaru Industrial Cluster</a:t>
          </a:r>
          <a:endParaRPr lang="en-NG" sz="2400" kern="1200" dirty="0"/>
        </a:p>
      </dsp:txBody>
      <dsp:txXfrm>
        <a:off x="806321" y="31793"/>
        <a:ext cx="1978895" cy="959593"/>
      </dsp:txXfrm>
    </dsp:sp>
    <dsp:sp modelId="{5C8C641E-E02E-4F3D-BF1F-1CFCBB4C4764}">
      <dsp:nvSpPr>
        <dsp:cNvPr id="0" name=""/>
        <dsp:cNvSpPr/>
      </dsp:nvSpPr>
      <dsp:spPr>
        <a:xfrm>
          <a:off x="980328" y="1021240"/>
          <a:ext cx="203860" cy="76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476"/>
              </a:lnTo>
              <a:lnTo>
                <a:pt x="203860" y="7644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D79F8-A4AA-4A87-8FC8-9EBC4CEEC0A8}">
      <dsp:nvSpPr>
        <dsp:cNvPr id="0" name=""/>
        <dsp:cNvSpPr/>
      </dsp:nvSpPr>
      <dsp:spPr>
        <a:xfrm>
          <a:off x="1184188" y="1276066"/>
          <a:ext cx="1630882" cy="1019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15 MW</a:t>
          </a:r>
          <a:endParaRPr lang="en-NG" sz="2400" kern="1200" dirty="0"/>
        </a:p>
      </dsp:txBody>
      <dsp:txXfrm>
        <a:off x="1214042" y="1305920"/>
        <a:ext cx="1571174" cy="959593"/>
      </dsp:txXfrm>
    </dsp:sp>
    <dsp:sp modelId="{96413985-9411-45D6-9CB0-17765CB40966}">
      <dsp:nvSpPr>
        <dsp:cNvPr id="0" name=""/>
        <dsp:cNvSpPr/>
      </dsp:nvSpPr>
      <dsp:spPr>
        <a:xfrm>
          <a:off x="980328" y="1021240"/>
          <a:ext cx="203860" cy="2038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603"/>
              </a:lnTo>
              <a:lnTo>
                <a:pt x="203860" y="20386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188C7-EA41-4988-88B8-A79D08B5071F}">
      <dsp:nvSpPr>
        <dsp:cNvPr id="0" name=""/>
        <dsp:cNvSpPr/>
      </dsp:nvSpPr>
      <dsp:spPr>
        <a:xfrm>
          <a:off x="1184188" y="2550193"/>
          <a:ext cx="1630882" cy="1019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Ogbaru Industrial Estate</a:t>
          </a:r>
          <a:endParaRPr lang="en-NG" sz="2400" kern="1200" dirty="0"/>
        </a:p>
      </dsp:txBody>
      <dsp:txXfrm>
        <a:off x="1214042" y="2580047"/>
        <a:ext cx="1571174" cy="959593"/>
      </dsp:txXfrm>
    </dsp:sp>
    <dsp:sp modelId="{7C56293A-7713-4C45-895C-8D093C4899E3}">
      <dsp:nvSpPr>
        <dsp:cNvPr id="0" name=""/>
        <dsp:cNvSpPr/>
      </dsp:nvSpPr>
      <dsp:spPr>
        <a:xfrm>
          <a:off x="980328" y="1021240"/>
          <a:ext cx="203860" cy="331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2730"/>
              </a:lnTo>
              <a:lnTo>
                <a:pt x="203860" y="33127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9BAF3-065F-4BA1-B970-D7ADD411EEAA}">
      <dsp:nvSpPr>
        <dsp:cNvPr id="0" name=""/>
        <dsp:cNvSpPr/>
      </dsp:nvSpPr>
      <dsp:spPr>
        <a:xfrm>
          <a:off x="1184188" y="3824320"/>
          <a:ext cx="1630882" cy="1019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Anambra State</a:t>
          </a:r>
          <a:endParaRPr lang="en-NG" sz="2400" kern="1200" dirty="0"/>
        </a:p>
      </dsp:txBody>
      <dsp:txXfrm>
        <a:off x="1214042" y="3854174"/>
        <a:ext cx="1571174" cy="959593"/>
      </dsp:txXfrm>
    </dsp:sp>
    <dsp:sp modelId="{0CA8E0A5-4F1A-49A9-856D-2FD9422FA16A}">
      <dsp:nvSpPr>
        <dsp:cNvPr id="0" name=""/>
        <dsp:cNvSpPr/>
      </dsp:nvSpPr>
      <dsp:spPr>
        <a:xfrm>
          <a:off x="3324721" y="1939"/>
          <a:ext cx="2038603" cy="10193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Nnewi </a:t>
          </a:r>
          <a:r>
            <a:rPr lang="en-US" sz="2000" kern="1200" dirty="0"/>
            <a:t>Industrial</a:t>
          </a:r>
          <a:r>
            <a:rPr lang="en-US" sz="2400" kern="1200" dirty="0"/>
            <a:t> / Commercial Hub</a:t>
          </a:r>
          <a:endParaRPr lang="en-NG" sz="2400" kern="1200" dirty="0"/>
        </a:p>
      </dsp:txBody>
      <dsp:txXfrm>
        <a:off x="3354575" y="31793"/>
        <a:ext cx="1978895" cy="959593"/>
      </dsp:txXfrm>
    </dsp:sp>
    <dsp:sp modelId="{AA89F5BF-FE15-4F94-81B9-D80FCC54C366}">
      <dsp:nvSpPr>
        <dsp:cNvPr id="0" name=""/>
        <dsp:cNvSpPr/>
      </dsp:nvSpPr>
      <dsp:spPr>
        <a:xfrm>
          <a:off x="3528582" y="1021240"/>
          <a:ext cx="203860" cy="764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476"/>
              </a:lnTo>
              <a:lnTo>
                <a:pt x="203860" y="76447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D7878-F5B0-41AC-BBAD-238958FED0B8}">
      <dsp:nvSpPr>
        <dsp:cNvPr id="0" name=""/>
        <dsp:cNvSpPr/>
      </dsp:nvSpPr>
      <dsp:spPr>
        <a:xfrm>
          <a:off x="3732442" y="1276066"/>
          <a:ext cx="1630882" cy="1019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 MW</a:t>
          </a:r>
          <a:endParaRPr lang="en-NG" sz="2400" kern="1200" dirty="0"/>
        </a:p>
      </dsp:txBody>
      <dsp:txXfrm>
        <a:off x="3762296" y="1305920"/>
        <a:ext cx="1571174" cy="959593"/>
      </dsp:txXfrm>
    </dsp:sp>
    <dsp:sp modelId="{2156D706-4AB3-4182-8B1D-A9DBF53519A1}">
      <dsp:nvSpPr>
        <dsp:cNvPr id="0" name=""/>
        <dsp:cNvSpPr/>
      </dsp:nvSpPr>
      <dsp:spPr>
        <a:xfrm>
          <a:off x="3528582" y="1021240"/>
          <a:ext cx="203860" cy="2038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603"/>
              </a:lnTo>
              <a:lnTo>
                <a:pt x="203860" y="203860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2D836-8440-4FC4-AE42-BE1774D0CE5F}">
      <dsp:nvSpPr>
        <dsp:cNvPr id="0" name=""/>
        <dsp:cNvSpPr/>
      </dsp:nvSpPr>
      <dsp:spPr>
        <a:xfrm>
          <a:off x="3732442" y="2550193"/>
          <a:ext cx="1630882" cy="1019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Ichi, Oba, and Nnewi</a:t>
          </a:r>
          <a:endParaRPr lang="en-NG" sz="2400" kern="1200" dirty="0"/>
        </a:p>
      </dsp:txBody>
      <dsp:txXfrm>
        <a:off x="3762296" y="2580047"/>
        <a:ext cx="1571174" cy="959593"/>
      </dsp:txXfrm>
    </dsp:sp>
    <dsp:sp modelId="{481497FD-D6A2-4C5C-A53A-7B4651B5DB33}">
      <dsp:nvSpPr>
        <dsp:cNvPr id="0" name=""/>
        <dsp:cNvSpPr/>
      </dsp:nvSpPr>
      <dsp:spPr>
        <a:xfrm>
          <a:off x="3528582" y="1021240"/>
          <a:ext cx="203860" cy="3312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2730"/>
              </a:lnTo>
              <a:lnTo>
                <a:pt x="203860" y="331273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07A6A-95DB-4EC1-9DA5-8414A48A1452}">
      <dsp:nvSpPr>
        <dsp:cNvPr id="0" name=""/>
        <dsp:cNvSpPr/>
      </dsp:nvSpPr>
      <dsp:spPr>
        <a:xfrm>
          <a:off x="3732442" y="3824320"/>
          <a:ext cx="1630882" cy="1019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Anambra State</a:t>
          </a:r>
          <a:endParaRPr lang="en-NG" sz="2400" kern="1200" dirty="0"/>
        </a:p>
      </dsp:txBody>
      <dsp:txXfrm>
        <a:off x="3762296" y="3854174"/>
        <a:ext cx="1571174" cy="9595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C2462-9117-4DB3-B8F5-4E06A62FC736}">
      <dsp:nvSpPr>
        <dsp:cNvPr id="0" name=""/>
        <dsp:cNvSpPr/>
      </dsp:nvSpPr>
      <dsp:spPr>
        <a:xfrm>
          <a:off x="365903" y="1550"/>
          <a:ext cx="2038930" cy="1019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Akwudo</a:t>
          </a:r>
          <a:r>
            <a:rPr lang="en-US" sz="2400" kern="1200" dirty="0"/>
            <a:t> Injection sub Station</a:t>
          </a:r>
          <a:endParaRPr lang="en-NG" sz="2400" kern="1200" dirty="0"/>
        </a:p>
      </dsp:txBody>
      <dsp:txXfrm>
        <a:off x="395762" y="31409"/>
        <a:ext cx="1979212" cy="959747"/>
      </dsp:txXfrm>
    </dsp:sp>
    <dsp:sp modelId="{A9FC9BEA-B6AD-4587-BD94-606086F7DFFB}">
      <dsp:nvSpPr>
        <dsp:cNvPr id="0" name=""/>
        <dsp:cNvSpPr/>
      </dsp:nvSpPr>
      <dsp:spPr>
        <a:xfrm>
          <a:off x="569796" y="1021015"/>
          <a:ext cx="203893" cy="764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599"/>
              </a:lnTo>
              <a:lnTo>
                <a:pt x="203893" y="764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60804-3472-4A40-A628-43DFE70352B0}">
      <dsp:nvSpPr>
        <dsp:cNvPr id="0" name=""/>
        <dsp:cNvSpPr/>
      </dsp:nvSpPr>
      <dsp:spPr>
        <a:xfrm>
          <a:off x="773689" y="1275881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 MW</a:t>
          </a:r>
          <a:endParaRPr lang="en-NG" sz="2400" kern="1200" dirty="0"/>
        </a:p>
      </dsp:txBody>
      <dsp:txXfrm>
        <a:off x="803548" y="1305740"/>
        <a:ext cx="1571426" cy="959747"/>
      </dsp:txXfrm>
    </dsp:sp>
    <dsp:sp modelId="{DB23D268-4F74-4013-A53E-0CD48BEBE81A}">
      <dsp:nvSpPr>
        <dsp:cNvPr id="0" name=""/>
        <dsp:cNvSpPr/>
      </dsp:nvSpPr>
      <dsp:spPr>
        <a:xfrm>
          <a:off x="569796" y="1021015"/>
          <a:ext cx="203893" cy="2038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930"/>
              </a:lnTo>
              <a:lnTo>
                <a:pt x="203893" y="20389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BC88D-E8D5-47F8-962E-B9BEB08E3988}">
      <dsp:nvSpPr>
        <dsp:cNvPr id="0" name=""/>
        <dsp:cNvSpPr/>
      </dsp:nvSpPr>
      <dsp:spPr>
        <a:xfrm>
          <a:off x="773689" y="2550213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9601"/>
              <a:satOff val="-1451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Uruagu</a:t>
          </a:r>
          <a:r>
            <a:rPr lang="en-US" sz="2400" kern="1200" dirty="0"/>
            <a:t>, Nnewi</a:t>
          </a:r>
          <a:endParaRPr lang="en-NG" sz="2400" kern="1200" dirty="0"/>
        </a:p>
      </dsp:txBody>
      <dsp:txXfrm>
        <a:off x="803548" y="2580072"/>
        <a:ext cx="1571426" cy="959747"/>
      </dsp:txXfrm>
    </dsp:sp>
    <dsp:sp modelId="{9A71268D-77D0-4E41-AC8A-234C58382E9A}">
      <dsp:nvSpPr>
        <dsp:cNvPr id="0" name=""/>
        <dsp:cNvSpPr/>
      </dsp:nvSpPr>
      <dsp:spPr>
        <a:xfrm>
          <a:off x="569796" y="1021015"/>
          <a:ext cx="203893" cy="33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262"/>
              </a:lnTo>
              <a:lnTo>
                <a:pt x="203893" y="3313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B0B97-7DC3-4C46-8BB6-72224B38CC42}">
      <dsp:nvSpPr>
        <dsp:cNvPr id="0" name=""/>
        <dsp:cNvSpPr/>
      </dsp:nvSpPr>
      <dsp:spPr>
        <a:xfrm>
          <a:off x="773689" y="3824545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79202"/>
              <a:satOff val="-2902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Anambra State</a:t>
          </a:r>
          <a:endParaRPr lang="en-NG" sz="2400" kern="1200" dirty="0"/>
        </a:p>
      </dsp:txBody>
      <dsp:txXfrm>
        <a:off x="803548" y="3854404"/>
        <a:ext cx="1571426" cy="959747"/>
      </dsp:txXfrm>
    </dsp:sp>
    <dsp:sp modelId="{EBED2320-E3AD-4022-ACAA-97E2C0C9EE1D}">
      <dsp:nvSpPr>
        <dsp:cNvPr id="0" name=""/>
        <dsp:cNvSpPr/>
      </dsp:nvSpPr>
      <dsp:spPr>
        <a:xfrm>
          <a:off x="2914567" y="1550"/>
          <a:ext cx="2038930" cy="1019465"/>
        </a:xfrm>
        <a:prstGeom prst="roundRect">
          <a:avLst>
            <a:gd name="adj" fmla="val 1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Egbu Rd Injection Sub Station</a:t>
          </a:r>
          <a:endParaRPr lang="en-NG" sz="2400" kern="1200" dirty="0"/>
        </a:p>
      </dsp:txBody>
      <dsp:txXfrm>
        <a:off x="2944426" y="31409"/>
        <a:ext cx="1979212" cy="959747"/>
      </dsp:txXfrm>
    </dsp:sp>
    <dsp:sp modelId="{F31CFF5B-3B88-4DF4-9865-1FBBDA22465E}">
      <dsp:nvSpPr>
        <dsp:cNvPr id="0" name=""/>
        <dsp:cNvSpPr/>
      </dsp:nvSpPr>
      <dsp:spPr>
        <a:xfrm>
          <a:off x="3118460" y="1021015"/>
          <a:ext cx="203893" cy="764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599"/>
              </a:lnTo>
              <a:lnTo>
                <a:pt x="203893" y="764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C248E-4DBD-49E0-B94B-89E28CFBCFC2}">
      <dsp:nvSpPr>
        <dsp:cNvPr id="0" name=""/>
        <dsp:cNvSpPr/>
      </dsp:nvSpPr>
      <dsp:spPr>
        <a:xfrm>
          <a:off x="3322353" y="1275881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18803"/>
              <a:satOff val="-4353"/>
              <a:lumOff val="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40 MW</a:t>
          </a:r>
          <a:endParaRPr lang="en-NG" sz="2400" kern="1200" dirty="0"/>
        </a:p>
      </dsp:txBody>
      <dsp:txXfrm>
        <a:off x="3352212" y="1305740"/>
        <a:ext cx="1571426" cy="959747"/>
      </dsp:txXfrm>
    </dsp:sp>
    <dsp:sp modelId="{4B133511-F87B-4F6E-86F9-F73653E9D1FB}">
      <dsp:nvSpPr>
        <dsp:cNvPr id="0" name=""/>
        <dsp:cNvSpPr/>
      </dsp:nvSpPr>
      <dsp:spPr>
        <a:xfrm>
          <a:off x="3118460" y="1021015"/>
          <a:ext cx="203893" cy="2038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930"/>
              </a:lnTo>
              <a:lnTo>
                <a:pt x="203893" y="20389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222F-B024-4D0D-9943-5E8DB7D1E8A1}">
      <dsp:nvSpPr>
        <dsp:cNvPr id="0" name=""/>
        <dsp:cNvSpPr/>
      </dsp:nvSpPr>
      <dsp:spPr>
        <a:xfrm>
          <a:off x="3322353" y="2550213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58404"/>
              <a:satOff val="-5804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Mbaise Rd, Owerri</a:t>
          </a:r>
          <a:endParaRPr lang="en-NG" sz="2400" kern="1200" dirty="0"/>
        </a:p>
      </dsp:txBody>
      <dsp:txXfrm>
        <a:off x="3352212" y="2580072"/>
        <a:ext cx="1571426" cy="959747"/>
      </dsp:txXfrm>
    </dsp:sp>
    <dsp:sp modelId="{0DE67AB9-E47D-434B-B3B7-04DB0A8578A9}">
      <dsp:nvSpPr>
        <dsp:cNvPr id="0" name=""/>
        <dsp:cNvSpPr/>
      </dsp:nvSpPr>
      <dsp:spPr>
        <a:xfrm>
          <a:off x="3118460" y="1021015"/>
          <a:ext cx="203893" cy="33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262"/>
              </a:lnTo>
              <a:lnTo>
                <a:pt x="203893" y="3313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6439C-3CAE-42F8-9210-3DFE0CB3243E}">
      <dsp:nvSpPr>
        <dsp:cNvPr id="0" name=""/>
        <dsp:cNvSpPr/>
      </dsp:nvSpPr>
      <dsp:spPr>
        <a:xfrm>
          <a:off x="3322353" y="3824545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98005"/>
              <a:satOff val="-7255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Imo State State</a:t>
          </a:r>
          <a:endParaRPr lang="en-NG" sz="2400" kern="1200" dirty="0"/>
        </a:p>
      </dsp:txBody>
      <dsp:txXfrm>
        <a:off x="3352212" y="3854404"/>
        <a:ext cx="1571426" cy="9597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C2462-9117-4DB3-B8F5-4E06A62FC736}">
      <dsp:nvSpPr>
        <dsp:cNvPr id="0" name=""/>
        <dsp:cNvSpPr/>
      </dsp:nvSpPr>
      <dsp:spPr>
        <a:xfrm>
          <a:off x="365903" y="1550"/>
          <a:ext cx="2038930" cy="10194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CBN Leg 33KV commercial Hub</a:t>
          </a:r>
          <a:endParaRPr lang="en-NG" sz="2400" kern="1200" dirty="0"/>
        </a:p>
      </dsp:txBody>
      <dsp:txXfrm>
        <a:off x="395762" y="31409"/>
        <a:ext cx="1979212" cy="959747"/>
      </dsp:txXfrm>
    </dsp:sp>
    <dsp:sp modelId="{A9FC9BEA-B6AD-4587-BD94-606086F7DFFB}">
      <dsp:nvSpPr>
        <dsp:cNvPr id="0" name=""/>
        <dsp:cNvSpPr/>
      </dsp:nvSpPr>
      <dsp:spPr>
        <a:xfrm>
          <a:off x="569796" y="1021015"/>
          <a:ext cx="203893" cy="764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599"/>
              </a:lnTo>
              <a:lnTo>
                <a:pt x="203893" y="764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60804-3472-4A40-A628-43DFE70352B0}">
      <dsp:nvSpPr>
        <dsp:cNvPr id="0" name=""/>
        <dsp:cNvSpPr/>
      </dsp:nvSpPr>
      <dsp:spPr>
        <a:xfrm>
          <a:off x="773689" y="1275881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 MW</a:t>
          </a:r>
          <a:endParaRPr lang="en-NG" sz="2400" kern="1200" dirty="0"/>
        </a:p>
      </dsp:txBody>
      <dsp:txXfrm>
        <a:off x="803548" y="1305740"/>
        <a:ext cx="1571426" cy="959747"/>
      </dsp:txXfrm>
    </dsp:sp>
    <dsp:sp modelId="{DB23D268-4F74-4013-A53E-0CD48BEBE81A}">
      <dsp:nvSpPr>
        <dsp:cNvPr id="0" name=""/>
        <dsp:cNvSpPr/>
      </dsp:nvSpPr>
      <dsp:spPr>
        <a:xfrm>
          <a:off x="569796" y="1021015"/>
          <a:ext cx="203893" cy="2038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930"/>
              </a:lnTo>
              <a:lnTo>
                <a:pt x="203893" y="20389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BC88D-E8D5-47F8-962E-B9BEB08E3988}">
      <dsp:nvSpPr>
        <dsp:cNvPr id="0" name=""/>
        <dsp:cNvSpPr/>
      </dsp:nvSpPr>
      <dsp:spPr>
        <a:xfrm>
          <a:off x="773689" y="2550213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9601"/>
              <a:satOff val="-1451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New Owerri</a:t>
          </a:r>
          <a:endParaRPr lang="en-NG" sz="2400" kern="1200" dirty="0"/>
        </a:p>
      </dsp:txBody>
      <dsp:txXfrm>
        <a:off x="803548" y="2580072"/>
        <a:ext cx="1571426" cy="959747"/>
      </dsp:txXfrm>
    </dsp:sp>
    <dsp:sp modelId="{9A71268D-77D0-4E41-AC8A-234C58382E9A}">
      <dsp:nvSpPr>
        <dsp:cNvPr id="0" name=""/>
        <dsp:cNvSpPr/>
      </dsp:nvSpPr>
      <dsp:spPr>
        <a:xfrm>
          <a:off x="569796" y="1021015"/>
          <a:ext cx="203893" cy="33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262"/>
              </a:lnTo>
              <a:lnTo>
                <a:pt x="203893" y="3313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B0B97-7DC3-4C46-8BB6-72224B38CC42}">
      <dsp:nvSpPr>
        <dsp:cNvPr id="0" name=""/>
        <dsp:cNvSpPr/>
      </dsp:nvSpPr>
      <dsp:spPr>
        <a:xfrm>
          <a:off x="773689" y="3824545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79202"/>
              <a:satOff val="-2902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Imo State</a:t>
          </a:r>
          <a:endParaRPr lang="en-NG" sz="2400" kern="1200" dirty="0"/>
        </a:p>
      </dsp:txBody>
      <dsp:txXfrm>
        <a:off x="803548" y="3854404"/>
        <a:ext cx="1571426" cy="959747"/>
      </dsp:txXfrm>
    </dsp:sp>
    <dsp:sp modelId="{EBED2320-E3AD-4022-ACAA-97E2C0C9EE1D}">
      <dsp:nvSpPr>
        <dsp:cNvPr id="0" name=""/>
        <dsp:cNvSpPr/>
      </dsp:nvSpPr>
      <dsp:spPr>
        <a:xfrm>
          <a:off x="2914567" y="1550"/>
          <a:ext cx="2038930" cy="1019465"/>
        </a:xfrm>
        <a:prstGeom prst="roundRect">
          <a:avLst>
            <a:gd name="adj" fmla="val 1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Owerri 3-33Kv Commercial Hub</a:t>
          </a:r>
          <a:endParaRPr lang="en-NG" sz="2400" kern="1200" dirty="0"/>
        </a:p>
      </dsp:txBody>
      <dsp:txXfrm>
        <a:off x="2944426" y="31409"/>
        <a:ext cx="1979212" cy="959747"/>
      </dsp:txXfrm>
    </dsp:sp>
    <dsp:sp modelId="{F31CFF5B-3B88-4DF4-9865-1FBBDA22465E}">
      <dsp:nvSpPr>
        <dsp:cNvPr id="0" name=""/>
        <dsp:cNvSpPr/>
      </dsp:nvSpPr>
      <dsp:spPr>
        <a:xfrm>
          <a:off x="3118460" y="1021015"/>
          <a:ext cx="203893" cy="764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599"/>
              </a:lnTo>
              <a:lnTo>
                <a:pt x="203893" y="764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C248E-4DBD-49E0-B94B-89E28CFBCFC2}">
      <dsp:nvSpPr>
        <dsp:cNvPr id="0" name=""/>
        <dsp:cNvSpPr/>
      </dsp:nvSpPr>
      <dsp:spPr>
        <a:xfrm>
          <a:off x="3322353" y="1275881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18803"/>
              <a:satOff val="-4353"/>
              <a:lumOff val="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 MW</a:t>
          </a:r>
          <a:endParaRPr lang="en-NG" sz="2400" kern="1200" dirty="0"/>
        </a:p>
      </dsp:txBody>
      <dsp:txXfrm>
        <a:off x="3352212" y="1305740"/>
        <a:ext cx="1571426" cy="959747"/>
      </dsp:txXfrm>
    </dsp:sp>
    <dsp:sp modelId="{4B133511-F87B-4F6E-86F9-F73653E9D1FB}">
      <dsp:nvSpPr>
        <dsp:cNvPr id="0" name=""/>
        <dsp:cNvSpPr/>
      </dsp:nvSpPr>
      <dsp:spPr>
        <a:xfrm>
          <a:off x="3118460" y="1021015"/>
          <a:ext cx="203893" cy="2038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930"/>
              </a:lnTo>
              <a:lnTo>
                <a:pt x="203893" y="20389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222F-B024-4D0D-9943-5E8DB7D1E8A1}">
      <dsp:nvSpPr>
        <dsp:cNvPr id="0" name=""/>
        <dsp:cNvSpPr/>
      </dsp:nvSpPr>
      <dsp:spPr>
        <a:xfrm>
          <a:off x="3322353" y="2550213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58404"/>
              <a:satOff val="-5804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Naze Rd, New Owerri</a:t>
          </a:r>
          <a:endParaRPr lang="en-NG" sz="2400" kern="1200" dirty="0"/>
        </a:p>
      </dsp:txBody>
      <dsp:txXfrm>
        <a:off x="3352212" y="2580072"/>
        <a:ext cx="1571426" cy="959747"/>
      </dsp:txXfrm>
    </dsp:sp>
    <dsp:sp modelId="{0DE67AB9-E47D-434B-B3B7-04DB0A8578A9}">
      <dsp:nvSpPr>
        <dsp:cNvPr id="0" name=""/>
        <dsp:cNvSpPr/>
      </dsp:nvSpPr>
      <dsp:spPr>
        <a:xfrm>
          <a:off x="3118460" y="1021015"/>
          <a:ext cx="203893" cy="33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262"/>
              </a:lnTo>
              <a:lnTo>
                <a:pt x="203893" y="3313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6439C-3CAE-42F8-9210-3DFE0CB3243E}">
      <dsp:nvSpPr>
        <dsp:cNvPr id="0" name=""/>
        <dsp:cNvSpPr/>
      </dsp:nvSpPr>
      <dsp:spPr>
        <a:xfrm>
          <a:off x="3322353" y="3824545"/>
          <a:ext cx="1631144" cy="1019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98005"/>
              <a:satOff val="-7255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Imo State</a:t>
          </a:r>
          <a:endParaRPr lang="en-NG" sz="2400" kern="1200" dirty="0"/>
        </a:p>
      </dsp:txBody>
      <dsp:txXfrm>
        <a:off x="3352212" y="3854404"/>
        <a:ext cx="1571426" cy="9597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C2462-9117-4DB3-B8F5-4E06A62FC736}">
      <dsp:nvSpPr>
        <dsp:cNvPr id="0" name=""/>
        <dsp:cNvSpPr/>
      </dsp:nvSpPr>
      <dsp:spPr>
        <a:xfrm>
          <a:off x="850964" y="449"/>
          <a:ext cx="2039857" cy="10199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Onitsha Rd Injection Sub Station</a:t>
          </a:r>
          <a:endParaRPr lang="en-NG" sz="2400" kern="1200" dirty="0"/>
        </a:p>
      </dsp:txBody>
      <dsp:txXfrm>
        <a:off x="880837" y="30322"/>
        <a:ext cx="1980111" cy="960182"/>
      </dsp:txXfrm>
    </dsp:sp>
    <dsp:sp modelId="{A9FC9BEA-B6AD-4587-BD94-606086F7DFFB}">
      <dsp:nvSpPr>
        <dsp:cNvPr id="0" name=""/>
        <dsp:cNvSpPr/>
      </dsp:nvSpPr>
      <dsp:spPr>
        <a:xfrm>
          <a:off x="1054950" y="1020378"/>
          <a:ext cx="203985" cy="764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946"/>
              </a:lnTo>
              <a:lnTo>
                <a:pt x="203985" y="764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60804-3472-4A40-A628-43DFE70352B0}">
      <dsp:nvSpPr>
        <dsp:cNvPr id="0" name=""/>
        <dsp:cNvSpPr/>
      </dsp:nvSpPr>
      <dsp:spPr>
        <a:xfrm>
          <a:off x="1258936" y="1275360"/>
          <a:ext cx="1631886" cy="101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40 MW</a:t>
          </a:r>
          <a:endParaRPr lang="en-NG" sz="2400" kern="1200" dirty="0"/>
        </a:p>
      </dsp:txBody>
      <dsp:txXfrm>
        <a:off x="1288809" y="1305233"/>
        <a:ext cx="1572140" cy="960182"/>
      </dsp:txXfrm>
    </dsp:sp>
    <dsp:sp modelId="{DB23D268-4F74-4013-A53E-0CD48BEBE81A}">
      <dsp:nvSpPr>
        <dsp:cNvPr id="0" name=""/>
        <dsp:cNvSpPr/>
      </dsp:nvSpPr>
      <dsp:spPr>
        <a:xfrm>
          <a:off x="1054950" y="1020378"/>
          <a:ext cx="203985" cy="203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57"/>
              </a:lnTo>
              <a:lnTo>
                <a:pt x="203985" y="20398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BC88D-E8D5-47F8-962E-B9BEB08E3988}">
      <dsp:nvSpPr>
        <dsp:cNvPr id="0" name=""/>
        <dsp:cNvSpPr/>
      </dsp:nvSpPr>
      <dsp:spPr>
        <a:xfrm>
          <a:off x="1258936" y="2550271"/>
          <a:ext cx="1631886" cy="101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9601"/>
              <a:satOff val="-1451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Owerri-Onitsha Express Rd Owerri</a:t>
          </a:r>
          <a:endParaRPr lang="en-NG" sz="2000" kern="1200" dirty="0"/>
        </a:p>
      </dsp:txBody>
      <dsp:txXfrm>
        <a:off x="1288809" y="2580144"/>
        <a:ext cx="1572140" cy="960182"/>
      </dsp:txXfrm>
    </dsp:sp>
    <dsp:sp modelId="{9A71268D-77D0-4E41-AC8A-234C58382E9A}">
      <dsp:nvSpPr>
        <dsp:cNvPr id="0" name=""/>
        <dsp:cNvSpPr/>
      </dsp:nvSpPr>
      <dsp:spPr>
        <a:xfrm>
          <a:off x="1054950" y="1020378"/>
          <a:ext cx="203985" cy="3314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768"/>
              </a:lnTo>
              <a:lnTo>
                <a:pt x="203985" y="33147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B0B97-7DC3-4C46-8BB6-72224B38CC42}">
      <dsp:nvSpPr>
        <dsp:cNvPr id="0" name=""/>
        <dsp:cNvSpPr/>
      </dsp:nvSpPr>
      <dsp:spPr>
        <a:xfrm>
          <a:off x="1258936" y="3825182"/>
          <a:ext cx="1631886" cy="101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79202"/>
              <a:satOff val="-2902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Imo State</a:t>
          </a:r>
          <a:endParaRPr lang="en-NG" sz="2400" kern="1200" dirty="0"/>
        </a:p>
      </dsp:txBody>
      <dsp:txXfrm>
        <a:off x="1288809" y="3855055"/>
        <a:ext cx="1572140" cy="960182"/>
      </dsp:txXfrm>
    </dsp:sp>
    <dsp:sp modelId="{EBED2320-E3AD-4022-ACAA-97E2C0C9EE1D}">
      <dsp:nvSpPr>
        <dsp:cNvPr id="0" name=""/>
        <dsp:cNvSpPr/>
      </dsp:nvSpPr>
      <dsp:spPr>
        <a:xfrm>
          <a:off x="3400786" y="449"/>
          <a:ext cx="2039857" cy="1019928"/>
        </a:xfrm>
        <a:prstGeom prst="roundRect">
          <a:avLst>
            <a:gd name="adj" fmla="val 1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New Owerri Injection Sub Station</a:t>
          </a:r>
          <a:endParaRPr lang="en-NG" sz="2400" kern="1200" dirty="0"/>
        </a:p>
      </dsp:txBody>
      <dsp:txXfrm>
        <a:off x="3430659" y="30322"/>
        <a:ext cx="1980111" cy="960182"/>
      </dsp:txXfrm>
    </dsp:sp>
    <dsp:sp modelId="{F31CFF5B-3B88-4DF4-9865-1FBBDA22465E}">
      <dsp:nvSpPr>
        <dsp:cNvPr id="0" name=""/>
        <dsp:cNvSpPr/>
      </dsp:nvSpPr>
      <dsp:spPr>
        <a:xfrm>
          <a:off x="3604772" y="1020378"/>
          <a:ext cx="203985" cy="764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4946"/>
              </a:lnTo>
              <a:lnTo>
                <a:pt x="203985" y="764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C248E-4DBD-49E0-B94B-89E28CFBCFC2}">
      <dsp:nvSpPr>
        <dsp:cNvPr id="0" name=""/>
        <dsp:cNvSpPr/>
      </dsp:nvSpPr>
      <dsp:spPr>
        <a:xfrm>
          <a:off x="3808758" y="1275360"/>
          <a:ext cx="1631886" cy="101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18803"/>
              <a:satOff val="-4353"/>
              <a:lumOff val="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18 MW</a:t>
          </a:r>
          <a:endParaRPr lang="en-NG" sz="2400" kern="1200" dirty="0"/>
        </a:p>
      </dsp:txBody>
      <dsp:txXfrm>
        <a:off x="3838631" y="1305233"/>
        <a:ext cx="1572140" cy="960182"/>
      </dsp:txXfrm>
    </dsp:sp>
    <dsp:sp modelId="{4B133511-F87B-4F6E-86F9-F73653E9D1FB}">
      <dsp:nvSpPr>
        <dsp:cNvPr id="0" name=""/>
        <dsp:cNvSpPr/>
      </dsp:nvSpPr>
      <dsp:spPr>
        <a:xfrm>
          <a:off x="3604772" y="1020378"/>
          <a:ext cx="203985" cy="2039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57"/>
              </a:lnTo>
              <a:lnTo>
                <a:pt x="203985" y="20398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222F-B024-4D0D-9943-5E8DB7D1E8A1}">
      <dsp:nvSpPr>
        <dsp:cNvPr id="0" name=""/>
        <dsp:cNvSpPr/>
      </dsp:nvSpPr>
      <dsp:spPr>
        <a:xfrm>
          <a:off x="3808758" y="2550271"/>
          <a:ext cx="1631886" cy="101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58404"/>
              <a:satOff val="-5804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Concord Rd New Owerri</a:t>
          </a:r>
          <a:endParaRPr lang="en-NG" sz="2400" kern="1200" dirty="0"/>
        </a:p>
      </dsp:txBody>
      <dsp:txXfrm>
        <a:off x="3838631" y="2580144"/>
        <a:ext cx="1572140" cy="960182"/>
      </dsp:txXfrm>
    </dsp:sp>
    <dsp:sp modelId="{0DE67AB9-E47D-434B-B3B7-04DB0A8578A9}">
      <dsp:nvSpPr>
        <dsp:cNvPr id="0" name=""/>
        <dsp:cNvSpPr/>
      </dsp:nvSpPr>
      <dsp:spPr>
        <a:xfrm>
          <a:off x="3604772" y="1020378"/>
          <a:ext cx="203985" cy="3314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768"/>
              </a:lnTo>
              <a:lnTo>
                <a:pt x="203985" y="33147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6439C-3CAE-42F8-9210-3DFE0CB3243E}">
      <dsp:nvSpPr>
        <dsp:cNvPr id="0" name=""/>
        <dsp:cNvSpPr/>
      </dsp:nvSpPr>
      <dsp:spPr>
        <a:xfrm>
          <a:off x="3808758" y="3825182"/>
          <a:ext cx="1631886" cy="1019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98005"/>
              <a:satOff val="-7255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Imo State</a:t>
          </a:r>
          <a:endParaRPr lang="en-NG" sz="2400" kern="1200" dirty="0"/>
        </a:p>
      </dsp:txBody>
      <dsp:txXfrm>
        <a:off x="3838631" y="3855055"/>
        <a:ext cx="1572140" cy="9601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C2462-9117-4DB3-B8F5-4E06A62FC736}">
      <dsp:nvSpPr>
        <dsp:cNvPr id="0" name=""/>
        <dsp:cNvSpPr/>
      </dsp:nvSpPr>
      <dsp:spPr>
        <a:xfrm>
          <a:off x="1577883" y="4477"/>
          <a:ext cx="2036465" cy="10182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Ezeagu</a:t>
          </a:r>
          <a:r>
            <a:rPr lang="en-US" sz="2400" kern="1200" dirty="0"/>
            <a:t> Industrial Cluster</a:t>
          </a:r>
          <a:endParaRPr lang="en-NG" sz="2400" kern="1200" dirty="0"/>
        </a:p>
      </dsp:txBody>
      <dsp:txXfrm>
        <a:off x="1607706" y="34300"/>
        <a:ext cx="1976819" cy="958586"/>
      </dsp:txXfrm>
    </dsp:sp>
    <dsp:sp modelId="{A9FC9BEA-B6AD-4587-BD94-606086F7DFFB}">
      <dsp:nvSpPr>
        <dsp:cNvPr id="0" name=""/>
        <dsp:cNvSpPr/>
      </dsp:nvSpPr>
      <dsp:spPr>
        <a:xfrm>
          <a:off x="1781529" y="1022710"/>
          <a:ext cx="203646" cy="76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674"/>
              </a:lnTo>
              <a:lnTo>
                <a:pt x="203646" y="7636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60804-3472-4A40-A628-43DFE70352B0}">
      <dsp:nvSpPr>
        <dsp:cNvPr id="0" name=""/>
        <dsp:cNvSpPr/>
      </dsp:nvSpPr>
      <dsp:spPr>
        <a:xfrm>
          <a:off x="1985176" y="1277268"/>
          <a:ext cx="1629172" cy="1018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 MW</a:t>
          </a:r>
          <a:endParaRPr lang="en-NG" sz="2400" kern="1200" dirty="0"/>
        </a:p>
      </dsp:txBody>
      <dsp:txXfrm>
        <a:off x="2014999" y="1307091"/>
        <a:ext cx="1569526" cy="958586"/>
      </dsp:txXfrm>
    </dsp:sp>
    <dsp:sp modelId="{DB23D268-4F74-4013-A53E-0CD48BEBE81A}">
      <dsp:nvSpPr>
        <dsp:cNvPr id="0" name=""/>
        <dsp:cNvSpPr/>
      </dsp:nvSpPr>
      <dsp:spPr>
        <a:xfrm>
          <a:off x="1781529" y="1022710"/>
          <a:ext cx="203646" cy="2036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465"/>
              </a:lnTo>
              <a:lnTo>
                <a:pt x="203646" y="20364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BC88D-E8D5-47F8-962E-B9BEB08E3988}">
      <dsp:nvSpPr>
        <dsp:cNvPr id="0" name=""/>
        <dsp:cNvSpPr/>
      </dsp:nvSpPr>
      <dsp:spPr>
        <a:xfrm>
          <a:off x="1985176" y="2550059"/>
          <a:ext cx="1629172" cy="1018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39601"/>
              <a:satOff val="-1451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Ezeagu</a:t>
          </a:r>
          <a:r>
            <a:rPr lang="en-US" sz="2000" kern="1200" dirty="0"/>
            <a:t>(Along Enugu-</a:t>
          </a:r>
          <a:r>
            <a:rPr lang="en-US" sz="2000" kern="1200" dirty="0" err="1"/>
            <a:t>Osha</a:t>
          </a:r>
          <a:r>
            <a:rPr lang="en-US" sz="2000" kern="1200" dirty="0"/>
            <a:t> Express Way</a:t>
          </a:r>
          <a:endParaRPr lang="en-NG" sz="2000" kern="1200" dirty="0"/>
        </a:p>
      </dsp:txBody>
      <dsp:txXfrm>
        <a:off x="2014999" y="2579882"/>
        <a:ext cx="1569526" cy="958586"/>
      </dsp:txXfrm>
    </dsp:sp>
    <dsp:sp modelId="{9A71268D-77D0-4E41-AC8A-234C58382E9A}">
      <dsp:nvSpPr>
        <dsp:cNvPr id="0" name=""/>
        <dsp:cNvSpPr/>
      </dsp:nvSpPr>
      <dsp:spPr>
        <a:xfrm>
          <a:off x="1781529" y="1022710"/>
          <a:ext cx="203646" cy="330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257"/>
              </a:lnTo>
              <a:lnTo>
                <a:pt x="203646" y="33092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B0B97-7DC3-4C46-8BB6-72224B38CC42}">
      <dsp:nvSpPr>
        <dsp:cNvPr id="0" name=""/>
        <dsp:cNvSpPr/>
      </dsp:nvSpPr>
      <dsp:spPr>
        <a:xfrm>
          <a:off x="1985176" y="3822850"/>
          <a:ext cx="1629172" cy="1018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79202"/>
              <a:satOff val="-2902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Enugu State</a:t>
          </a:r>
          <a:endParaRPr lang="en-NG" sz="2400" kern="1200" dirty="0"/>
        </a:p>
      </dsp:txBody>
      <dsp:txXfrm>
        <a:off x="2014999" y="3852673"/>
        <a:ext cx="1569526" cy="958586"/>
      </dsp:txXfrm>
    </dsp:sp>
    <dsp:sp modelId="{EBED2320-E3AD-4022-ACAA-97E2C0C9EE1D}">
      <dsp:nvSpPr>
        <dsp:cNvPr id="0" name=""/>
        <dsp:cNvSpPr/>
      </dsp:nvSpPr>
      <dsp:spPr>
        <a:xfrm>
          <a:off x="4123465" y="4477"/>
          <a:ext cx="2036465" cy="1018232"/>
        </a:xfrm>
        <a:prstGeom prst="roundRect">
          <a:avLst>
            <a:gd name="adj" fmla="val 10000"/>
          </a:avLst>
        </a:prstGeom>
        <a:solidFill>
          <a:schemeClr val="accent3">
            <a:hueOff val="1198005"/>
            <a:satOff val="-7255"/>
            <a:lumOff val="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</a:t>
          </a:r>
          <a:r>
            <a:rPr lang="en-US" sz="2400" kern="1200" baseline="30000" dirty="0"/>
            <a:t>Th</a:t>
          </a:r>
          <a:r>
            <a:rPr lang="en-US" sz="2400" kern="1200" dirty="0"/>
            <a:t> Mile 11KV Industrial Cluster</a:t>
          </a:r>
          <a:endParaRPr lang="en-NG" sz="2400" kern="1200" dirty="0"/>
        </a:p>
      </dsp:txBody>
      <dsp:txXfrm>
        <a:off x="4153288" y="34300"/>
        <a:ext cx="1976819" cy="958586"/>
      </dsp:txXfrm>
    </dsp:sp>
    <dsp:sp modelId="{F31CFF5B-3B88-4DF4-9865-1FBBDA22465E}">
      <dsp:nvSpPr>
        <dsp:cNvPr id="0" name=""/>
        <dsp:cNvSpPr/>
      </dsp:nvSpPr>
      <dsp:spPr>
        <a:xfrm>
          <a:off x="4327112" y="1022710"/>
          <a:ext cx="203646" cy="763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674"/>
              </a:lnTo>
              <a:lnTo>
                <a:pt x="203646" y="7636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C248E-4DBD-49E0-B94B-89E28CFBCFC2}">
      <dsp:nvSpPr>
        <dsp:cNvPr id="0" name=""/>
        <dsp:cNvSpPr/>
      </dsp:nvSpPr>
      <dsp:spPr>
        <a:xfrm>
          <a:off x="4530758" y="1277268"/>
          <a:ext cx="1629172" cy="1018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18803"/>
              <a:satOff val="-4353"/>
              <a:lumOff val="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 MW</a:t>
          </a:r>
          <a:endParaRPr lang="en-NG" sz="2400" kern="1200" dirty="0"/>
        </a:p>
      </dsp:txBody>
      <dsp:txXfrm>
        <a:off x="4560581" y="1307091"/>
        <a:ext cx="1569526" cy="958586"/>
      </dsp:txXfrm>
    </dsp:sp>
    <dsp:sp modelId="{4B133511-F87B-4F6E-86F9-F73653E9D1FB}">
      <dsp:nvSpPr>
        <dsp:cNvPr id="0" name=""/>
        <dsp:cNvSpPr/>
      </dsp:nvSpPr>
      <dsp:spPr>
        <a:xfrm>
          <a:off x="4327112" y="1022710"/>
          <a:ext cx="203646" cy="2036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6465"/>
              </a:lnTo>
              <a:lnTo>
                <a:pt x="203646" y="20364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C222F-B024-4D0D-9943-5E8DB7D1E8A1}">
      <dsp:nvSpPr>
        <dsp:cNvPr id="0" name=""/>
        <dsp:cNvSpPr/>
      </dsp:nvSpPr>
      <dsp:spPr>
        <a:xfrm>
          <a:off x="4530758" y="2550059"/>
          <a:ext cx="1629172" cy="1018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58404"/>
              <a:satOff val="-5804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Enugu North</a:t>
          </a:r>
          <a:endParaRPr lang="en-NG" sz="2400" kern="1200" dirty="0"/>
        </a:p>
      </dsp:txBody>
      <dsp:txXfrm>
        <a:off x="4560581" y="2579882"/>
        <a:ext cx="1569526" cy="958586"/>
      </dsp:txXfrm>
    </dsp:sp>
    <dsp:sp modelId="{0DE67AB9-E47D-434B-B3B7-04DB0A8578A9}">
      <dsp:nvSpPr>
        <dsp:cNvPr id="0" name=""/>
        <dsp:cNvSpPr/>
      </dsp:nvSpPr>
      <dsp:spPr>
        <a:xfrm>
          <a:off x="4327112" y="1022710"/>
          <a:ext cx="203646" cy="3309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257"/>
              </a:lnTo>
              <a:lnTo>
                <a:pt x="203646" y="33092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6439C-3CAE-42F8-9210-3DFE0CB3243E}">
      <dsp:nvSpPr>
        <dsp:cNvPr id="0" name=""/>
        <dsp:cNvSpPr/>
      </dsp:nvSpPr>
      <dsp:spPr>
        <a:xfrm>
          <a:off x="4530758" y="3822850"/>
          <a:ext cx="1629172" cy="1018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98005"/>
              <a:satOff val="-7255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Enugu State</a:t>
          </a:r>
          <a:endParaRPr lang="en-NG" sz="2100" kern="1200" dirty="0"/>
        </a:p>
      </dsp:txBody>
      <dsp:txXfrm>
        <a:off x="4560581" y="3852673"/>
        <a:ext cx="1569526" cy="9585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920B8-2F76-4F7F-873A-A22637E27DDF}">
      <dsp:nvSpPr>
        <dsp:cNvPr id="0" name=""/>
        <dsp:cNvSpPr/>
      </dsp:nvSpPr>
      <dsp:spPr>
        <a:xfrm>
          <a:off x="0" y="524"/>
          <a:ext cx="10058399" cy="696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Pay-and-Use Model (100% metering with prepaid smart meters to minimize cash flow variability)</a:t>
          </a:r>
          <a:endParaRPr lang="en-NG" sz="2000" kern="1200" dirty="0"/>
        </a:p>
      </dsp:txBody>
      <dsp:txXfrm>
        <a:off x="33983" y="34507"/>
        <a:ext cx="9990433" cy="628183"/>
      </dsp:txXfrm>
    </dsp:sp>
    <dsp:sp modelId="{DA7F13B6-9D7A-4BFA-80E7-02ED4C2AE14E}">
      <dsp:nvSpPr>
        <dsp:cNvPr id="0" name=""/>
        <dsp:cNvSpPr/>
      </dsp:nvSpPr>
      <dsp:spPr>
        <a:xfrm>
          <a:off x="0" y="709274"/>
          <a:ext cx="10058399" cy="6961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Ring-fencing Project Cashflows </a:t>
          </a:r>
          <a:endParaRPr lang="en-NG" sz="2000" kern="1200" dirty="0"/>
        </a:p>
      </dsp:txBody>
      <dsp:txXfrm>
        <a:off x="33983" y="743257"/>
        <a:ext cx="9990433" cy="628183"/>
      </dsp:txXfrm>
    </dsp:sp>
    <dsp:sp modelId="{874E6A43-9ADC-4171-B3FF-76D004A9BEE6}">
      <dsp:nvSpPr>
        <dsp:cNvPr id="0" name=""/>
        <dsp:cNvSpPr/>
      </dsp:nvSpPr>
      <dsp:spPr>
        <a:xfrm>
          <a:off x="0" y="1418024"/>
          <a:ext cx="10058399" cy="6961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Leveraging Concessional (below market rate)</a:t>
          </a:r>
          <a:endParaRPr lang="en-NG" sz="2000" kern="1200" dirty="0"/>
        </a:p>
      </dsp:txBody>
      <dsp:txXfrm>
        <a:off x="33983" y="1452007"/>
        <a:ext cx="9990433" cy="628183"/>
      </dsp:txXfrm>
    </dsp:sp>
    <dsp:sp modelId="{2FDFBE4F-0AEB-4026-AE67-F6B934F0F2D1}">
      <dsp:nvSpPr>
        <dsp:cNvPr id="0" name=""/>
        <dsp:cNvSpPr/>
      </dsp:nvSpPr>
      <dsp:spPr>
        <a:xfrm>
          <a:off x="0" y="2126774"/>
          <a:ext cx="10058399" cy="69614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Finance and guarantee from World Bank and other multilateral institutions to scale up investment in renewables </a:t>
          </a:r>
          <a:endParaRPr lang="en-NG" sz="2000" kern="1200" dirty="0"/>
        </a:p>
      </dsp:txBody>
      <dsp:txXfrm>
        <a:off x="33983" y="2160757"/>
        <a:ext cx="9990433" cy="628183"/>
      </dsp:txXfrm>
    </dsp:sp>
    <dsp:sp modelId="{AAF11AD1-E10C-45A0-96DA-A19497313F22}">
      <dsp:nvSpPr>
        <dsp:cNvPr id="0" name=""/>
        <dsp:cNvSpPr/>
      </dsp:nvSpPr>
      <dsp:spPr>
        <a:xfrm>
          <a:off x="0" y="2835523"/>
          <a:ext cx="10058399" cy="69614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Leveraging regulatory reforms and support especially from NERC</a:t>
          </a:r>
          <a:endParaRPr lang="en-NG" sz="2000" kern="1200" dirty="0"/>
        </a:p>
      </dsp:txBody>
      <dsp:txXfrm>
        <a:off x="33983" y="2869506"/>
        <a:ext cx="9990433" cy="628183"/>
      </dsp:txXfrm>
    </dsp:sp>
    <dsp:sp modelId="{B39FB429-4F9B-4EF0-B53D-745A8A843A52}">
      <dsp:nvSpPr>
        <dsp:cNvPr id="0" name=""/>
        <dsp:cNvSpPr/>
      </dsp:nvSpPr>
      <dsp:spPr>
        <a:xfrm>
          <a:off x="0" y="3544274"/>
          <a:ext cx="10058399" cy="696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Strengthening Stakeholders and strategic  partners collaboration</a:t>
          </a:r>
          <a:endParaRPr lang="en-NG" sz="2000" kern="1200" dirty="0"/>
        </a:p>
      </dsp:txBody>
      <dsp:txXfrm>
        <a:off x="33983" y="3578257"/>
        <a:ext cx="9990433" cy="628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5AEC2-F49E-4DC1-B561-DC622B224494}">
      <dsp:nvSpPr>
        <dsp:cNvPr id="0" name=""/>
        <dsp:cNvSpPr/>
      </dsp:nvSpPr>
      <dsp:spPr>
        <a:xfrm>
          <a:off x="946360" y="871649"/>
          <a:ext cx="2171476" cy="2171476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Interconnected Mini Grid</a:t>
          </a:r>
          <a:endParaRPr lang="en-NG" sz="1800" kern="1200" dirty="0"/>
        </a:p>
      </dsp:txBody>
      <dsp:txXfrm>
        <a:off x="1264365" y="1189654"/>
        <a:ext cx="1535466" cy="1535466"/>
      </dsp:txXfrm>
    </dsp:sp>
    <dsp:sp modelId="{1836EDC4-43A9-4181-9478-BC14780B22E5}">
      <dsp:nvSpPr>
        <dsp:cNvPr id="0" name=""/>
        <dsp:cNvSpPr/>
      </dsp:nvSpPr>
      <dsp:spPr>
        <a:xfrm>
          <a:off x="1489229" y="387"/>
          <a:ext cx="1085738" cy="108573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Poor Power Supply/Low Revenue</a:t>
          </a:r>
          <a:endParaRPr lang="en-NG" sz="1000" b="1" kern="1200" dirty="0"/>
        </a:p>
      </dsp:txBody>
      <dsp:txXfrm>
        <a:off x="1648232" y="159390"/>
        <a:ext cx="767732" cy="767732"/>
      </dsp:txXfrm>
    </dsp:sp>
    <dsp:sp modelId="{AF627981-B720-4F6C-8DF6-49AEFA724F28}">
      <dsp:nvSpPr>
        <dsp:cNvPr id="0" name=""/>
        <dsp:cNvSpPr/>
      </dsp:nvSpPr>
      <dsp:spPr>
        <a:xfrm>
          <a:off x="2903360" y="1414518"/>
          <a:ext cx="1085738" cy="108573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Poor LV Reticulation</a:t>
          </a:r>
          <a:endParaRPr lang="en-NG" sz="1000" b="1" kern="1200" dirty="0"/>
        </a:p>
      </dsp:txBody>
      <dsp:txXfrm>
        <a:off x="3062363" y="1573521"/>
        <a:ext cx="767732" cy="767732"/>
      </dsp:txXfrm>
    </dsp:sp>
    <dsp:sp modelId="{CD060C09-3D94-4906-831C-B84C286245A5}">
      <dsp:nvSpPr>
        <dsp:cNvPr id="0" name=""/>
        <dsp:cNvSpPr/>
      </dsp:nvSpPr>
      <dsp:spPr>
        <a:xfrm>
          <a:off x="1489229" y="2828649"/>
          <a:ext cx="1085738" cy="108573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Poor Meter Penetration </a:t>
          </a:r>
          <a:endParaRPr lang="en-NG" sz="1000" b="1" kern="1200" dirty="0"/>
        </a:p>
      </dsp:txBody>
      <dsp:txXfrm>
        <a:off x="1648232" y="2987652"/>
        <a:ext cx="767732" cy="767732"/>
      </dsp:txXfrm>
    </dsp:sp>
    <dsp:sp modelId="{EC81558C-8B7F-400C-8A90-1AEAE82A9DB4}">
      <dsp:nvSpPr>
        <dsp:cNvPr id="0" name=""/>
        <dsp:cNvSpPr/>
      </dsp:nvSpPr>
      <dsp:spPr>
        <a:xfrm>
          <a:off x="75099" y="1414518"/>
          <a:ext cx="1085738" cy="108573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Obsolete/Faulty Equipment</a:t>
          </a:r>
          <a:endParaRPr lang="en-NG" sz="1000" b="1" kern="1200" dirty="0"/>
        </a:p>
      </dsp:txBody>
      <dsp:txXfrm>
        <a:off x="234102" y="1573521"/>
        <a:ext cx="767732" cy="76773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CBFE-2AFD-415E-96E2-43867E1B36DC}">
      <dsp:nvSpPr>
        <dsp:cNvPr id="0" name=""/>
        <dsp:cNvSpPr/>
      </dsp:nvSpPr>
      <dsp:spPr>
        <a:xfrm>
          <a:off x="207928" y="0"/>
          <a:ext cx="2587614" cy="1582604"/>
        </a:xfrm>
        <a:prstGeom prst="rightArrow">
          <a:avLst/>
        </a:prstGeom>
        <a:solidFill>
          <a:srgbClr val="FF000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5453A-1B9A-4275-A2BA-8B7CCBD7FB4B}">
      <dsp:nvSpPr>
        <dsp:cNvPr id="0" name=""/>
        <dsp:cNvSpPr/>
      </dsp:nvSpPr>
      <dsp:spPr>
        <a:xfrm>
          <a:off x="133186" y="474781"/>
          <a:ext cx="2777879" cy="633041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+mn-lt"/>
              <a:ea typeface="+mn-ea"/>
              <a:cs typeface="+mn-cs"/>
            </a:rPr>
            <a:t>Expected Outcomes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64089" y="505684"/>
        <a:ext cx="2716073" cy="57123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11C097-488C-4D50-956F-B90587808244}">
      <dsp:nvSpPr>
        <dsp:cNvPr id="0" name=""/>
        <dsp:cNvSpPr/>
      </dsp:nvSpPr>
      <dsp:spPr>
        <a:xfrm>
          <a:off x="141749" y="1100533"/>
          <a:ext cx="3316402" cy="103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197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Remove capacity constraint and onboard suppressed load</a:t>
          </a:r>
          <a:endParaRPr lang="en-NG" sz="2000" kern="1200" dirty="0"/>
        </a:p>
      </dsp:txBody>
      <dsp:txXfrm>
        <a:off x="141749" y="1100533"/>
        <a:ext cx="3316402" cy="1036375"/>
      </dsp:txXfrm>
    </dsp:sp>
    <dsp:sp modelId="{B29E1FEC-A059-409D-946D-B57EE42FB73B}">
      <dsp:nvSpPr>
        <dsp:cNvPr id="0" name=""/>
        <dsp:cNvSpPr/>
      </dsp:nvSpPr>
      <dsp:spPr>
        <a:xfrm>
          <a:off x="3566" y="950834"/>
          <a:ext cx="725462" cy="10881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EAA68-4642-4EE8-8E62-DC878BDEF419}">
      <dsp:nvSpPr>
        <dsp:cNvPr id="0" name=""/>
        <dsp:cNvSpPr/>
      </dsp:nvSpPr>
      <dsp:spPr>
        <a:xfrm>
          <a:off x="3870063" y="1100533"/>
          <a:ext cx="3316402" cy="103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197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Reduce Loss Level to a single digit</a:t>
          </a:r>
          <a:endParaRPr lang="en-NG" sz="2000" kern="1200" dirty="0"/>
        </a:p>
      </dsp:txBody>
      <dsp:txXfrm>
        <a:off x="3870063" y="1100533"/>
        <a:ext cx="3316402" cy="1036375"/>
      </dsp:txXfrm>
    </dsp:sp>
    <dsp:sp modelId="{5EBE17E9-644B-40AF-B3B0-159494A543F9}">
      <dsp:nvSpPr>
        <dsp:cNvPr id="0" name=""/>
        <dsp:cNvSpPr/>
      </dsp:nvSpPr>
      <dsp:spPr>
        <a:xfrm>
          <a:off x="3731880" y="950834"/>
          <a:ext cx="725462" cy="10881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812DA-C49A-48B8-8C1C-7CBC4CC18B50}">
      <dsp:nvSpPr>
        <dsp:cNvPr id="0" name=""/>
        <dsp:cNvSpPr/>
      </dsp:nvSpPr>
      <dsp:spPr>
        <a:xfrm>
          <a:off x="141749" y="2405215"/>
          <a:ext cx="3316402" cy="103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197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Revenue growth and collection efficiency</a:t>
          </a:r>
          <a:endParaRPr lang="en-NG" sz="2000" kern="1200" dirty="0"/>
        </a:p>
      </dsp:txBody>
      <dsp:txXfrm>
        <a:off x="141749" y="2405215"/>
        <a:ext cx="3316402" cy="1036375"/>
      </dsp:txXfrm>
    </dsp:sp>
    <dsp:sp modelId="{45792016-9A64-4E91-BF29-A7E0775CCB02}">
      <dsp:nvSpPr>
        <dsp:cNvPr id="0" name=""/>
        <dsp:cNvSpPr/>
      </dsp:nvSpPr>
      <dsp:spPr>
        <a:xfrm>
          <a:off x="3566" y="2255516"/>
          <a:ext cx="725462" cy="10881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B171-8C82-4003-8BB3-8803C0E75023}">
      <dsp:nvSpPr>
        <dsp:cNvPr id="0" name=""/>
        <dsp:cNvSpPr/>
      </dsp:nvSpPr>
      <dsp:spPr>
        <a:xfrm>
          <a:off x="3870063" y="2405215"/>
          <a:ext cx="3316402" cy="103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197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 economic and social opportunities</a:t>
          </a:r>
          <a:endParaRPr lang="en-NG" sz="2000" kern="1200" dirty="0"/>
        </a:p>
      </dsp:txBody>
      <dsp:txXfrm>
        <a:off x="3870063" y="2405215"/>
        <a:ext cx="3316402" cy="1036375"/>
      </dsp:txXfrm>
    </dsp:sp>
    <dsp:sp modelId="{83D7687C-EBB6-4974-9ADC-32B042223967}">
      <dsp:nvSpPr>
        <dsp:cNvPr id="0" name=""/>
        <dsp:cNvSpPr/>
      </dsp:nvSpPr>
      <dsp:spPr>
        <a:xfrm>
          <a:off x="3731880" y="2255516"/>
          <a:ext cx="725462" cy="10881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E7B58-B229-4F87-91B0-80E18D953EC9}">
      <dsp:nvSpPr>
        <dsp:cNvPr id="0" name=""/>
        <dsp:cNvSpPr/>
      </dsp:nvSpPr>
      <dsp:spPr>
        <a:xfrm>
          <a:off x="2005906" y="3709897"/>
          <a:ext cx="3316402" cy="10363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197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Customer Satisfaction (Enhanced reliability and quality Services)</a:t>
          </a:r>
          <a:endParaRPr lang="en-NG" sz="2000" kern="1200" dirty="0"/>
        </a:p>
      </dsp:txBody>
      <dsp:txXfrm>
        <a:off x="2005906" y="3709897"/>
        <a:ext cx="3316402" cy="1036375"/>
      </dsp:txXfrm>
    </dsp:sp>
    <dsp:sp modelId="{31915B66-0A53-4A3C-8964-FCF5880C8008}">
      <dsp:nvSpPr>
        <dsp:cNvPr id="0" name=""/>
        <dsp:cNvSpPr/>
      </dsp:nvSpPr>
      <dsp:spPr>
        <a:xfrm>
          <a:off x="1867723" y="3560198"/>
          <a:ext cx="725462" cy="10881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21303-F11B-4F19-B622-DABDD926CBAD}">
      <dsp:nvSpPr>
        <dsp:cNvPr id="0" name=""/>
        <dsp:cNvSpPr/>
      </dsp:nvSpPr>
      <dsp:spPr>
        <a:xfrm>
          <a:off x="1763" y="0"/>
          <a:ext cx="1847965" cy="4759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Project Bankability</a:t>
          </a:r>
          <a:endParaRPr lang="en-NG" sz="2200" kern="1200" dirty="0"/>
        </a:p>
      </dsp:txBody>
      <dsp:txXfrm>
        <a:off x="1763" y="1903695"/>
        <a:ext cx="1847965" cy="1903695"/>
      </dsp:txXfrm>
    </dsp:sp>
    <dsp:sp modelId="{CAF43329-BFD7-4158-A18D-38993C9C6DAF}">
      <dsp:nvSpPr>
        <dsp:cNvPr id="0" name=""/>
        <dsp:cNvSpPr/>
      </dsp:nvSpPr>
      <dsp:spPr>
        <a:xfrm>
          <a:off x="133332" y="285554"/>
          <a:ext cx="1584826" cy="1584826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2AE94-B3FA-42BE-BF47-2DE47F851776}">
      <dsp:nvSpPr>
        <dsp:cNvPr id="0" name=""/>
        <dsp:cNvSpPr/>
      </dsp:nvSpPr>
      <dsp:spPr>
        <a:xfrm>
          <a:off x="1905167" y="0"/>
          <a:ext cx="1847965" cy="4759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Unhealth Environment (Poor governance)</a:t>
          </a:r>
          <a:endParaRPr lang="en-NG" sz="2200" kern="1200" dirty="0"/>
        </a:p>
      </dsp:txBody>
      <dsp:txXfrm>
        <a:off x="1905167" y="1903695"/>
        <a:ext cx="1847965" cy="1903695"/>
      </dsp:txXfrm>
    </dsp:sp>
    <dsp:sp modelId="{11C589EC-817D-46A2-B83A-D81CB4BEC0BB}">
      <dsp:nvSpPr>
        <dsp:cNvPr id="0" name=""/>
        <dsp:cNvSpPr/>
      </dsp:nvSpPr>
      <dsp:spPr>
        <a:xfrm>
          <a:off x="2036737" y="285554"/>
          <a:ext cx="1584826" cy="1584826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398A6-7747-4039-9C46-2C7C4A057795}">
      <dsp:nvSpPr>
        <dsp:cNvPr id="0" name=""/>
        <dsp:cNvSpPr/>
      </dsp:nvSpPr>
      <dsp:spPr>
        <a:xfrm>
          <a:off x="3808571" y="0"/>
          <a:ext cx="1847965" cy="47592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Uncertainties</a:t>
          </a:r>
          <a:endParaRPr lang="en-NG" sz="2200" kern="1200" dirty="0"/>
        </a:p>
      </dsp:txBody>
      <dsp:txXfrm>
        <a:off x="3808571" y="1903695"/>
        <a:ext cx="1847965" cy="1903695"/>
      </dsp:txXfrm>
    </dsp:sp>
    <dsp:sp modelId="{2DF03347-BB44-4505-BC86-62A3BF085D0E}">
      <dsp:nvSpPr>
        <dsp:cNvPr id="0" name=""/>
        <dsp:cNvSpPr/>
      </dsp:nvSpPr>
      <dsp:spPr>
        <a:xfrm>
          <a:off x="3940141" y="285554"/>
          <a:ext cx="1584826" cy="158482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3A61-1C3D-46E8-8E6B-2FF4C1B87A59}">
      <dsp:nvSpPr>
        <dsp:cNvPr id="0" name=""/>
        <dsp:cNvSpPr/>
      </dsp:nvSpPr>
      <dsp:spPr>
        <a:xfrm>
          <a:off x="5711976" y="0"/>
          <a:ext cx="1847965" cy="475923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Insecurity</a:t>
          </a:r>
          <a:endParaRPr lang="en-NG" sz="2200" kern="1200" dirty="0"/>
        </a:p>
      </dsp:txBody>
      <dsp:txXfrm>
        <a:off x="5711976" y="1903695"/>
        <a:ext cx="1847965" cy="1903695"/>
      </dsp:txXfrm>
    </dsp:sp>
    <dsp:sp modelId="{A2ABC6DB-BB36-4610-A7A2-E6349705AC0D}">
      <dsp:nvSpPr>
        <dsp:cNvPr id="0" name=""/>
        <dsp:cNvSpPr/>
      </dsp:nvSpPr>
      <dsp:spPr>
        <a:xfrm>
          <a:off x="5843546" y="285554"/>
          <a:ext cx="1584826" cy="158482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FC365-6FBD-4744-9D53-2E4A53DCC03F}">
      <dsp:nvSpPr>
        <dsp:cNvPr id="0" name=""/>
        <dsp:cNvSpPr/>
      </dsp:nvSpPr>
      <dsp:spPr>
        <a:xfrm>
          <a:off x="318468" y="3814158"/>
          <a:ext cx="6956768" cy="71388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CBFE-2AFD-415E-96E2-43867E1B36DC}">
      <dsp:nvSpPr>
        <dsp:cNvPr id="0" name=""/>
        <dsp:cNvSpPr/>
      </dsp:nvSpPr>
      <dsp:spPr>
        <a:xfrm>
          <a:off x="320083" y="0"/>
          <a:ext cx="3983355" cy="1694276"/>
        </a:xfrm>
        <a:prstGeom prst="rightArrow">
          <a:avLst/>
        </a:prstGeom>
        <a:solidFill>
          <a:srgbClr val="FF0000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5453A-1B9A-4275-A2BA-8B7CCBD7FB4B}">
      <dsp:nvSpPr>
        <dsp:cNvPr id="0" name=""/>
        <dsp:cNvSpPr/>
      </dsp:nvSpPr>
      <dsp:spPr>
        <a:xfrm>
          <a:off x="1486435" y="508282"/>
          <a:ext cx="1713428" cy="67771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Next Step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519518" y="541365"/>
        <a:ext cx="1647262" cy="6115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E5F42-0235-434C-8F92-1D2ACC09F7C1}">
      <dsp:nvSpPr>
        <dsp:cNvPr id="0" name=""/>
        <dsp:cNvSpPr/>
      </dsp:nvSpPr>
      <dsp:spPr>
        <a:xfrm>
          <a:off x="0" y="1128112"/>
          <a:ext cx="10058399" cy="1504149"/>
        </a:xfrm>
        <a:prstGeom prst="notchedRightArrow">
          <a:avLst/>
        </a:prstGeom>
        <a:solidFill>
          <a:srgbClr val="FA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A77CB-1699-417C-9073-36DA8A9B25D7}">
      <dsp:nvSpPr>
        <dsp:cNvPr id="0" name=""/>
        <dsp:cNvSpPr/>
      </dsp:nvSpPr>
      <dsp:spPr>
        <a:xfrm>
          <a:off x="458" y="0"/>
          <a:ext cx="1373431" cy="1504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NDA Execution</a:t>
          </a:r>
          <a:endParaRPr lang="en-NG" sz="2000" b="1" kern="1200" dirty="0"/>
        </a:p>
      </dsp:txBody>
      <dsp:txXfrm>
        <a:off x="458" y="0"/>
        <a:ext cx="1373431" cy="1504149"/>
      </dsp:txXfrm>
    </dsp:sp>
    <dsp:sp modelId="{6DEF76B2-9308-4625-A5E7-65D803248445}">
      <dsp:nvSpPr>
        <dsp:cNvPr id="0" name=""/>
        <dsp:cNvSpPr/>
      </dsp:nvSpPr>
      <dsp:spPr>
        <a:xfrm>
          <a:off x="499156" y="1692168"/>
          <a:ext cx="376037" cy="3760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0696A-F9FD-4280-8A1D-02B9B5C6BF29}">
      <dsp:nvSpPr>
        <dsp:cNvPr id="0" name=""/>
        <dsp:cNvSpPr/>
      </dsp:nvSpPr>
      <dsp:spPr>
        <a:xfrm>
          <a:off x="1425772" y="2256224"/>
          <a:ext cx="2279665" cy="1504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Due diligence</a:t>
          </a:r>
          <a:br>
            <a:rPr lang="en-US" sz="2000" b="1" kern="1200" dirty="0"/>
          </a:br>
          <a:r>
            <a:rPr lang="en-US" sz="2000" b="1" kern="1200" dirty="0"/>
            <a:t>(Combining both hard analysis and soft approach)</a:t>
          </a:r>
          <a:endParaRPr lang="en-NG" sz="2000" b="1" kern="1200" dirty="0"/>
        </a:p>
      </dsp:txBody>
      <dsp:txXfrm>
        <a:off x="1425772" y="2256224"/>
        <a:ext cx="2279665" cy="1504149"/>
      </dsp:txXfrm>
    </dsp:sp>
    <dsp:sp modelId="{01BD5164-69D1-4EF3-8A86-DFF557F5E72F}">
      <dsp:nvSpPr>
        <dsp:cNvPr id="0" name=""/>
        <dsp:cNvSpPr/>
      </dsp:nvSpPr>
      <dsp:spPr>
        <a:xfrm>
          <a:off x="2377587" y="1692168"/>
          <a:ext cx="376037" cy="3760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391D2-2FEB-49D9-A6F6-ED92259421B1}">
      <dsp:nvSpPr>
        <dsp:cNvPr id="0" name=""/>
        <dsp:cNvSpPr/>
      </dsp:nvSpPr>
      <dsp:spPr>
        <a:xfrm>
          <a:off x="3757320" y="0"/>
          <a:ext cx="1296916" cy="1504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Binding Offer</a:t>
          </a:r>
          <a:endParaRPr lang="en-NG" sz="2000" b="1" kern="1200" dirty="0"/>
        </a:p>
      </dsp:txBody>
      <dsp:txXfrm>
        <a:off x="3757320" y="0"/>
        <a:ext cx="1296916" cy="1504149"/>
      </dsp:txXfrm>
    </dsp:sp>
    <dsp:sp modelId="{49C229C1-C1AC-4792-826A-FD6D217283B9}">
      <dsp:nvSpPr>
        <dsp:cNvPr id="0" name=""/>
        <dsp:cNvSpPr/>
      </dsp:nvSpPr>
      <dsp:spPr>
        <a:xfrm>
          <a:off x="4217760" y="1692168"/>
          <a:ext cx="376037" cy="3760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A58C0-99B9-45F0-98A8-266FB144BBD6}">
      <dsp:nvSpPr>
        <dsp:cNvPr id="0" name=""/>
        <dsp:cNvSpPr/>
      </dsp:nvSpPr>
      <dsp:spPr>
        <a:xfrm>
          <a:off x="5106118" y="2256224"/>
          <a:ext cx="1638787" cy="1504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 Execution</a:t>
          </a:r>
          <a:endParaRPr lang="en-NG" sz="2000" b="1" kern="1200" dirty="0"/>
        </a:p>
      </dsp:txBody>
      <dsp:txXfrm>
        <a:off x="5106118" y="2256224"/>
        <a:ext cx="1638787" cy="1504149"/>
      </dsp:txXfrm>
    </dsp:sp>
    <dsp:sp modelId="{DB05EA21-752C-4B81-8B6E-5713D2CF196A}">
      <dsp:nvSpPr>
        <dsp:cNvPr id="0" name=""/>
        <dsp:cNvSpPr/>
      </dsp:nvSpPr>
      <dsp:spPr>
        <a:xfrm>
          <a:off x="5737494" y="1692168"/>
          <a:ext cx="376037" cy="3760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5A47-5667-4828-A8C2-9EB51F4C0A95}">
      <dsp:nvSpPr>
        <dsp:cNvPr id="0" name=""/>
        <dsp:cNvSpPr/>
      </dsp:nvSpPr>
      <dsp:spPr>
        <a:xfrm>
          <a:off x="6796788" y="0"/>
          <a:ext cx="2255312" cy="1504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Project Commission</a:t>
          </a:r>
          <a:endParaRPr lang="en-NG" sz="2000" b="1" kern="1200" dirty="0"/>
        </a:p>
      </dsp:txBody>
      <dsp:txXfrm>
        <a:off x="6796788" y="0"/>
        <a:ext cx="2255312" cy="1504149"/>
      </dsp:txXfrm>
    </dsp:sp>
    <dsp:sp modelId="{4CB72283-BA51-497C-82EC-7E892CA812CD}">
      <dsp:nvSpPr>
        <dsp:cNvPr id="0" name=""/>
        <dsp:cNvSpPr/>
      </dsp:nvSpPr>
      <dsp:spPr>
        <a:xfrm>
          <a:off x="7736426" y="1692168"/>
          <a:ext cx="376037" cy="376037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B2AE2-FF7A-4D8B-BFB5-F40256829BDA}">
      <dsp:nvSpPr>
        <dsp:cNvPr id="0" name=""/>
        <dsp:cNvSpPr/>
      </dsp:nvSpPr>
      <dsp:spPr>
        <a:xfrm>
          <a:off x="1410125" y="1600630"/>
          <a:ext cx="1070700" cy="107070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EMBEDDED GENERATION</a:t>
          </a:r>
          <a:endParaRPr lang="en-NG" sz="1100" b="1" kern="1200" dirty="0"/>
        </a:p>
      </dsp:txBody>
      <dsp:txXfrm>
        <a:off x="1566925" y="1757430"/>
        <a:ext cx="757100" cy="757100"/>
      </dsp:txXfrm>
    </dsp:sp>
    <dsp:sp modelId="{E0D78F98-E8E8-49E7-B6D8-D55602F4AC63}">
      <dsp:nvSpPr>
        <dsp:cNvPr id="0" name=""/>
        <dsp:cNvSpPr/>
      </dsp:nvSpPr>
      <dsp:spPr>
        <a:xfrm rot="16200000">
          <a:off x="1783534" y="1413924"/>
          <a:ext cx="323881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23881" y="247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500" kern="1200"/>
        </a:p>
      </dsp:txBody>
      <dsp:txXfrm>
        <a:off x="1937378" y="1430593"/>
        <a:ext cx="16194" cy="16194"/>
      </dsp:txXfrm>
    </dsp:sp>
    <dsp:sp modelId="{64C2AEDA-85BD-4472-9F32-A801165C7A2C}">
      <dsp:nvSpPr>
        <dsp:cNvPr id="0" name=""/>
        <dsp:cNvSpPr/>
      </dsp:nvSpPr>
      <dsp:spPr>
        <a:xfrm>
          <a:off x="1410125" y="206049"/>
          <a:ext cx="1070700" cy="107070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CAPACITY CONSTRAINT</a:t>
          </a:r>
          <a:endParaRPr lang="en-NG" sz="1050" b="1" kern="1200" dirty="0"/>
        </a:p>
      </dsp:txBody>
      <dsp:txXfrm>
        <a:off x="1566925" y="362849"/>
        <a:ext cx="757100" cy="757100"/>
      </dsp:txXfrm>
    </dsp:sp>
    <dsp:sp modelId="{A0385398-B379-455B-9B43-636B67AC6F4A}">
      <dsp:nvSpPr>
        <dsp:cNvPr id="0" name=""/>
        <dsp:cNvSpPr/>
      </dsp:nvSpPr>
      <dsp:spPr>
        <a:xfrm>
          <a:off x="2480825" y="2111215"/>
          <a:ext cx="323881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23881" y="247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500" kern="1200"/>
        </a:p>
      </dsp:txBody>
      <dsp:txXfrm>
        <a:off x="2634669" y="2127883"/>
        <a:ext cx="16194" cy="16194"/>
      </dsp:txXfrm>
    </dsp:sp>
    <dsp:sp modelId="{DABF4B35-59D9-47C4-BB6A-7C00915B2ACB}">
      <dsp:nvSpPr>
        <dsp:cNvPr id="0" name=""/>
        <dsp:cNvSpPr/>
      </dsp:nvSpPr>
      <dsp:spPr>
        <a:xfrm>
          <a:off x="2804706" y="1600630"/>
          <a:ext cx="1070700" cy="10707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POOR RELIABILITY INDEX</a:t>
          </a:r>
          <a:endParaRPr lang="en-NG" sz="1050" b="1" kern="1200" dirty="0"/>
        </a:p>
      </dsp:txBody>
      <dsp:txXfrm>
        <a:off x="2961506" y="1757430"/>
        <a:ext cx="757100" cy="757100"/>
      </dsp:txXfrm>
    </dsp:sp>
    <dsp:sp modelId="{8B3B0ECF-8A90-4BF2-93CC-4153DD6A2628}">
      <dsp:nvSpPr>
        <dsp:cNvPr id="0" name=""/>
        <dsp:cNvSpPr/>
      </dsp:nvSpPr>
      <dsp:spPr>
        <a:xfrm rot="5400000">
          <a:off x="1783534" y="2808505"/>
          <a:ext cx="323881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23881" y="247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500" kern="1200"/>
        </a:p>
      </dsp:txBody>
      <dsp:txXfrm>
        <a:off x="1937378" y="2825174"/>
        <a:ext cx="16194" cy="16194"/>
      </dsp:txXfrm>
    </dsp:sp>
    <dsp:sp modelId="{1BCC3BCF-1A93-42EA-9AD6-F2D8370150BE}">
      <dsp:nvSpPr>
        <dsp:cNvPr id="0" name=""/>
        <dsp:cNvSpPr/>
      </dsp:nvSpPr>
      <dsp:spPr>
        <a:xfrm>
          <a:off x="1410125" y="2995212"/>
          <a:ext cx="1070700" cy="10707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UNDERSERVED LOAD</a:t>
          </a:r>
          <a:endParaRPr lang="en-NG" sz="1050" b="1" kern="1200" dirty="0"/>
        </a:p>
      </dsp:txBody>
      <dsp:txXfrm>
        <a:off x="1566925" y="3152012"/>
        <a:ext cx="757100" cy="757100"/>
      </dsp:txXfrm>
    </dsp:sp>
    <dsp:sp modelId="{1935AAD7-81F5-4812-ADA8-61A390F4FE9D}">
      <dsp:nvSpPr>
        <dsp:cNvPr id="0" name=""/>
        <dsp:cNvSpPr/>
      </dsp:nvSpPr>
      <dsp:spPr>
        <a:xfrm rot="10800000">
          <a:off x="1086244" y="2111215"/>
          <a:ext cx="323881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23881" y="2476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G" sz="500" kern="1200"/>
        </a:p>
      </dsp:txBody>
      <dsp:txXfrm rot="10800000">
        <a:off x="1240087" y="2127883"/>
        <a:ext cx="16194" cy="16194"/>
      </dsp:txXfrm>
    </dsp:sp>
    <dsp:sp modelId="{2E7AD935-BD46-432F-948B-397381EAA1E9}">
      <dsp:nvSpPr>
        <dsp:cNvPr id="0" name=""/>
        <dsp:cNvSpPr/>
      </dsp:nvSpPr>
      <dsp:spPr>
        <a:xfrm>
          <a:off x="15543" y="1600630"/>
          <a:ext cx="1070700" cy="10707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SUPPRESSED LOAD</a:t>
          </a:r>
          <a:endParaRPr lang="en-NG" sz="1200" b="1" kern="1200" dirty="0"/>
        </a:p>
      </dsp:txBody>
      <dsp:txXfrm>
        <a:off x="172343" y="1757430"/>
        <a:ext cx="757100" cy="757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72BAE-E021-4EE2-B6D9-D39615D73F04}">
      <dsp:nvSpPr>
        <dsp:cNvPr id="0" name=""/>
        <dsp:cNvSpPr/>
      </dsp:nvSpPr>
      <dsp:spPr>
        <a:xfrm>
          <a:off x="898993" y="1625228"/>
          <a:ext cx="1356060" cy="117304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FRANCHISING</a:t>
          </a:r>
          <a:endParaRPr lang="en-NG" sz="1200" b="1" kern="1200" dirty="0"/>
        </a:p>
      </dsp:txBody>
      <dsp:txXfrm>
        <a:off x="1123711" y="1819618"/>
        <a:ext cx="906624" cy="784266"/>
      </dsp:txXfrm>
    </dsp:sp>
    <dsp:sp modelId="{ED31391A-0180-43C2-A7CC-95625DBA707D}">
      <dsp:nvSpPr>
        <dsp:cNvPr id="0" name=""/>
        <dsp:cNvSpPr/>
      </dsp:nvSpPr>
      <dsp:spPr>
        <a:xfrm>
          <a:off x="1748147" y="1064004"/>
          <a:ext cx="511637" cy="44084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F211B2-05CF-4784-94A0-C8425D490A90}">
      <dsp:nvSpPr>
        <dsp:cNvPr id="0" name=""/>
        <dsp:cNvSpPr/>
      </dsp:nvSpPr>
      <dsp:spPr>
        <a:xfrm>
          <a:off x="1023905" y="558341"/>
          <a:ext cx="1111281" cy="961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Energy Theft</a:t>
          </a:r>
          <a:endParaRPr lang="en-NG" sz="1000" b="1" kern="1200" dirty="0"/>
        </a:p>
      </dsp:txBody>
      <dsp:txXfrm>
        <a:off x="1208068" y="717664"/>
        <a:ext cx="742955" cy="642743"/>
      </dsp:txXfrm>
    </dsp:sp>
    <dsp:sp modelId="{489D454C-CC6E-43CA-A9F8-708F6C71F1D2}">
      <dsp:nvSpPr>
        <dsp:cNvPr id="0" name=""/>
        <dsp:cNvSpPr/>
      </dsp:nvSpPr>
      <dsp:spPr>
        <a:xfrm>
          <a:off x="2345268" y="1888147"/>
          <a:ext cx="511637" cy="44084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FE5F84F-9A95-4E84-8241-26D14A4AE033}">
      <dsp:nvSpPr>
        <dsp:cNvPr id="0" name=""/>
        <dsp:cNvSpPr/>
      </dsp:nvSpPr>
      <dsp:spPr>
        <a:xfrm>
          <a:off x="2043080" y="1149660"/>
          <a:ext cx="1111281" cy="961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188664"/>
                <a:satOff val="1401"/>
                <a:lumOff val="3137"/>
                <a:alphaOff val="0"/>
                <a:shade val="51000"/>
                <a:satMod val="130000"/>
              </a:schemeClr>
            </a:gs>
            <a:gs pos="80000">
              <a:schemeClr val="accent4">
                <a:hueOff val="188664"/>
                <a:satOff val="1401"/>
                <a:lumOff val="3137"/>
                <a:alphaOff val="0"/>
                <a:shade val="93000"/>
                <a:satMod val="130000"/>
              </a:schemeClr>
            </a:gs>
            <a:gs pos="100000">
              <a:schemeClr val="accent4">
                <a:hueOff val="188664"/>
                <a:satOff val="1401"/>
                <a:lumOff val="31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Decrepit Network Infrastructure</a:t>
          </a:r>
          <a:endParaRPr lang="en-NG" sz="1000" b="1" kern="1200" dirty="0"/>
        </a:p>
      </dsp:txBody>
      <dsp:txXfrm>
        <a:off x="2227243" y="1308983"/>
        <a:ext cx="742955" cy="642743"/>
      </dsp:txXfrm>
    </dsp:sp>
    <dsp:sp modelId="{99DEB623-4873-4C4D-AD85-EF2AF2D6553C}">
      <dsp:nvSpPr>
        <dsp:cNvPr id="0" name=""/>
        <dsp:cNvSpPr/>
      </dsp:nvSpPr>
      <dsp:spPr>
        <a:xfrm>
          <a:off x="1930469" y="2818449"/>
          <a:ext cx="511637" cy="44084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F491708-D7B7-456A-82F4-265B041B4B2D}">
      <dsp:nvSpPr>
        <dsp:cNvPr id="0" name=""/>
        <dsp:cNvSpPr/>
      </dsp:nvSpPr>
      <dsp:spPr>
        <a:xfrm>
          <a:off x="2043080" y="2312124"/>
          <a:ext cx="1111281" cy="961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377328"/>
                <a:satOff val="2803"/>
                <a:lumOff val="6274"/>
                <a:alphaOff val="0"/>
                <a:shade val="51000"/>
                <a:satMod val="130000"/>
              </a:schemeClr>
            </a:gs>
            <a:gs pos="80000">
              <a:schemeClr val="accent4">
                <a:hueOff val="377328"/>
                <a:satOff val="2803"/>
                <a:lumOff val="6274"/>
                <a:alphaOff val="0"/>
                <a:shade val="93000"/>
                <a:satMod val="130000"/>
              </a:schemeClr>
            </a:gs>
            <a:gs pos="100000">
              <a:schemeClr val="accent4">
                <a:hueOff val="377328"/>
                <a:satOff val="2803"/>
                <a:lumOff val="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Liquidity Challenge</a:t>
          </a:r>
          <a:endParaRPr lang="en-NG" sz="1000" b="1" kern="1200" dirty="0"/>
        </a:p>
      </dsp:txBody>
      <dsp:txXfrm>
        <a:off x="2227243" y="2471447"/>
        <a:ext cx="742955" cy="642743"/>
      </dsp:txXfrm>
    </dsp:sp>
    <dsp:sp modelId="{6BA118F3-2E26-453C-9A1A-520852D5C54E}">
      <dsp:nvSpPr>
        <dsp:cNvPr id="0" name=""/>
        <dsp:cNvSpPr/>
      </dsp:nvSpPr>
      <dsp:spPr>
        <a:xfrm>
          <a:off x="901516" y="2915018"/>
          <a:ext cx="511637" cy="44084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102F2D0-9F53-496E-AB3A-0604A25B42AB}">
      <dsp:nvSpPr>
        <dsp:cNvPr id="0" name=""/>
        <dsp:cNvSpPr/>
      </dsp:nvSpPr>
      <dsp:spPr>
        <a:xfrm>
          <a:off x="1023905" y="2904104"/>
          <a:ext cx="1111281" cy="961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565993"/>
                <a:satOff val="4204"/>
                <a:lumOff val="9412"/>
                <a:alphaOff val="0"/>
                <a:shade val="51000"/>
                <a:satMod val="130000"/>
              </a:schemeClr>
            </a:gs>
            <a:gs pos="80000">
              <a:schemeClr val="accent4">
                <a:hueOff val="565993"/>
                <a:satOff val="4204"/>
                <a:lumOff val="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565993"/>
                <a:satOff val="4204"/>
                <a:lumOff val="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Inadequate Metering</a:t>
          </a:r>
          <a:endParaRPr lang="en-NG" sz="1000" b="1" kern="1200" dirty="0"/>
        </a:p>
      </dsp:txBody>
      <dsp:txXfrm>
        <a:off x="1208068" y="3063427"/>
        <a:ext cx="742955" cy="642743"/>
      </dsp:txXfrm>
    </dsp:sp>
    <dsp:sp modelId="{539859FB-56AD-4975-875C-29AE8EB9B45D}">
      <dsp:nvSpPr>
        <dsp:cNvPr id="0" name=""/>
        <dsp:cNvSpPr/>
      </dsp:nvSpPr>
      <dsp:spPr>
        <a:xfrm>
          <a:off x="294617" y="2091206"/>
          <a:ext cx="511637" cy="440843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C0A3B90-26A7-4578-A879-B11769C761F9}">
      <dsp:nvSpPr>
        <dsp:cNvPr id="0" name=""/>
        <dsp:cNvSpPr/>
      </dsp:nvSpPr>
      <dsp:spPr>
        <a:xfrm>
          <a:off x="0" y="2312785"/>
          <a:ext cx="1111281" cy="961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754657"/>
                <a:satOff val="5606"/>
                <a:lumOff val="12549"/>
                <a:alphaOff val="0"/>
                <a:shade val="51000"/>
                <a:satMod val="130000"/>
              </a:schemeClr>
            </a:gs>
            <a:gs pos="80000">
              <a:schemeClr val="accent4">
                <a:hueOff val="754657"/>
                <a:satOff val="5606"/>
                <a:lumOff val="12549"/>
                <a:alphaOff val="0"/>
                <a:shade val="93000"/>
                <a:satMod val="130000"/>
              </a:schemeClr>
            </a:gs>
            <a:gs pos="100000">
              <a:schemeClr val="accent4">
                <a:hueOff val="754657"/>
                <a:satOff val="5606"/>
                <a:lumOff val="1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Poor Quality Services</a:t>
          </a:r>
          <a:endParaRPr lang="en-NG" sz="1000" b="1" kern="1200" dirty="0"/>
        </a:p>
      </dsp:txBody>
      <dsp:txXfrm>
        <a:off x="184163" y="2472108"/>
        <a:ext cx="742955" cy="642743"/>
      </dsp:txXfrm>
    </dsp:sp>
    <dsp:sp modelId="{CBDF65D4-2096-4CE5-AFE2-E027AAD0236E}">
      <dsp:nvSpPr>
        <dsp:cNvPr id="0" name=""/>
        <dsp:cNvSpPr/>
      </dsp:nvSpPr>
      <dsp:spPr>
        <a:xfrm>
          <a:off x="0" y="1148337"/>
          <a:ext cx="1111281" cy="96138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943321"/>
                <a:satOff val="7007"/>
                <a:lumOff val="15686"/>
                <a:alphaOff val="0"/>
                <a:shade val="51000"/>
                <a:satMod val="130000"/>
              </a:schemeClr>
            </a:gs>
            <a:gs pos="80000">
              <a:schemeClr val="accent4">
                <a:hueOff val="943321"/>
                <a:satOff val="7007"/>
                <a:lumOff val="15686"/>
                <a:alphaOff val="0"/>
                <a:shade val="93000"/>
                <a:satMod val="130000"/>
              </a:schemeClr>
            </a:gs>
            <a:gs pos="100000">
              <a:schemeClr val="accent4">
                <a:hueOff val="943321"/>
                <a:satOff val="7007"/>
                <a:lumOff val="15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Poor Collection</a:t>
          </a:r>
          <a:endParaRPr lang="en-NG" sz="900" b="1" kern="1200" dirty="0"/>
        </a:p>
      </dsp:txBody>
      <dsp:txXfrm>
        <a:off x="184163" y="1307660"/>
        <a:ext cx="742955" cy="6427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A7F7F-0870-4B14-8A34-37F3B780A5C8}">
      <dsp:nvSpPr>
        <dsp:cNvPr id="0" name=""/>
        <dsp:cNvSpPr/>
      </dsp:nvSpPr>
      <dsp:spPr>
        <a:xfrm>
          <a:off x="110552" y="536567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Ogui -24MW</a:t>
          </a:r>
          <a:endParaRPr lang="en-NG" sz="2200" kern="1200"/>
        </a:p>
      </dsp:txBody>
      <dsp:txXfrm>
        <a:off x="110552" y="536567"/>
        <a:ext cx="2555241" cy="798512"/>
      </dsp:txXfrm>
    </dsp:sp>
    <dsp:sp modelId="{4BE07C21-582D-40EC-AE29-C49C917CE8E3}">
      <dsp:nvSpPr>
        <dsp:cNvPr id="0" name=""/>
        <dsp:cNvSpPr/>
      </dsp:nvSpPr>
      <dsp:spPr>
        <a:xfrm>
          <a:off x="4084" y="421226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26BFBE-FF68-4EDD-BE2E-C76D660D7147}">
      <dsp:nvSpPr>
        <dsp:cNvPr id="0" name=""/>
        <dsp:cNvSpPr/>
      </dsp:nvSpPr>
      <dsp:spPr>
        <a:xfrm>
          <a:off x="2887718" y="536567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Abakpa -58MW</a:t>
          </a:r>
          <a:endParaRPr lang="en-NG" sz="2200" kern="1200"/>
        </a:p>
      </dsp:txBody>
      <dsp:txXfrm>
        <a:off x="2887718" y="536567"/>
        <a:ext cx="2555241" cy="798512"/>
      </dsp:txXfrm>
    </dsp:sp>
    <dsp:sp modelId="{E3283750-6D5D-42D2-B8D1-E06AD23BAAB0}">
      <dsp:nvSpPr>
        <dsp:cNvPr id="0" name=""/>
        <dsp:cNvSpPr/>
      </dsp:nvSpPr>
      <dsp:spPr>
        <a:xfrm>
          <a:off x="2781249" y="421226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F02917D-5B52-4151-9776-1C705AC4CB90}">
      <dsp:nvSpPr>
        <dsp:cNvPr id="0" name=""/>
        <dsp:cNvSpPr/>
      </dsp:nvSpPr>
      <dsp:spPr>
        <a:xfrm>
          <a:off x="5664883" y="536567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Awkunanaw -72MW	</a:t>
          </a:r>
        </a:p>
      </dsp:txBody>
      <dsp:txXfrm>
        <a:off x="5664883" y="536567"/>
        <a:ext cx="2555241" cy="798512"/>
      </dsp:txXfrm>
    </dsp:sp>
    <dsp:sp modelId="{FEF8D367-C66F-4A84-BA45-5BB64DF46E1F}">
      <dsp:nvSpPr>
        <dsp:cNvPr id="0" name=""/>
        <dsp:cNvSpPr/>
      </dsp:nvSpPr>
      <dsp:spPr>
        <a:xfrm>
          <a:off x="5558415" y="421226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F85CE39-1A75-48AD-9DC7-5AD91DE1E007}">
      <dsp:nvSpPr>
        <dsp:cNvPr id="0" name=""/>
        <dsp:cNvSpPr/>
      </dsp:nvSpPr>
      <dsp:spPr>
        <a:xfrm>
          <a:off x="8442049" y="536567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Nsukka -30MW</a:t>
          </a:r>
        </a:p>
      </dsp:txBody>
      <dsp:txXfrm>
        <a:off x="8442049" y="536567"/>
        <a:ext cx="2555241" cy="798512"/>
      </dsp:txXfrm>
    </dsp:sp>
    <dsp:sp modelId="{26E8B641-AE1D-4901-845A-266B158A50E9}">
      <dsp:nvSpPr>
        <dsp:cNvPr id="0" name=""/>
        <dsp:cNvSpPr/>
      </dsp:nvSpPr>
      <dsp:spPr>
        <a:xfrm>
          <a:off x="8335581" y="421226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871EE6E-BD3D-41BB-AD10-0101662B9F2E}">
      <dsp:nvSpPr>
        <dsp:cNvPr id="0" name=""/>
        <dsp:cNvSpPr/>
      </dsp:nvSpPr>
      <dsp:spPr>
        <a:xfrm>
          <a:off x="110552" y="1541806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Awka -45MW</a:t>
          </a:r>
        </a:p>
      </dsp:txBody>
      <dsp:txXfrm>
        <a:off x="110552" y="1541806"/>
        <a:ext cx="2555241" cy="798512"/>
      </dsp:txXfrm>
    </dsp:sp>
    <dsp:sp modelId="{2321107B-FD07-449D-8206-D0B9639727D4}">
      <dsp:nvSpPr>
        <dsp:cNvPr id="0" name=""/>
        <dsp:cNvSpPr/>
      </dsp:nvSpPr>
      <dsp:spPr>
        <a:xfrm>
          <a:off x="4084" y="1426465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4599903-EA0C-4687-96E2-410180CB096B}">
      <dsp:nvSpPr>
        <dsp:cNvPr id="0" name=""/>
        <dsp:cNvSpPr/>
      </dsp:nvSpPr>
      <dsp:spPr>
        <a:xfrm>
          <a:off x="2887718" y="1541806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Ekwulobia -35MW</a:t>
          </a:r>
        </a:p>
      </dsp:txBody>
      <dsp:txXfrm>
        <a:off x="2887718" y="1541806"/>
        <a:ext cx="2555241" cy="798512"/>
      </dsp:txXfrm>
    </dsp:sp>
    <dsp:sp modelId="{F540FBBA-AD1D-450F-8547-940F1B891C4D}">
      <dsp:nvSpPr>
        <dsp:cNvPr id="0" name=""/>
        <dsp:cNvSpPr/>
      </dsp:nvSpPr>
      <dsp:spPr>
        <a:xfrm>
          <a:off x="2781249" y="1426465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D8DA5F-14EF-4B19-95E0-FF769F9516BE}">
      <dsp:nvSpPr>
        <dsp:cNvPr id="0" name=""/>
        <dsp:cNvSpPr/>
      </dsp:nvSpPr>
      <dsp:spPr>
        <a:xfrm>
          <a:off x="5664883" y="1541806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Ogbaru -9MW</a:t>
          </a:r>
        </a:p>
      </dsp:txBody>
      <dsp:txXfrm>
        <a:off x="5664883" y="1541806"/>
        <a:ext cx="2555241" cy="798512"/>
      </dsp:txXfrm>
    </dsp:sp>
    <dsp:sp modelId="{3FD03CD3-09D2-405D-8215-6E19EC8BB678}">
      <dsp:nvSpPr>
        <dsp:cNvPr id="0" name=""/>
        <dsp:cNvSpPr/>
      </dsp:nvSpPr>
      <dsp:spPr>
        <a:xfrm>
          <a:off x="5558415" y="1426465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EFF84B-D239-4669-95FC-0A9B5C49CC9D}">
      <dsp:nvSpPr>
        <dsp:cNvPr id="0" name=""/>
        <dsp:cNvSpPr/>
      </dsp:nvSpPr>
      <dsp:spPr>
        <a:xfrm>
          <a:off x="8442049" y="1541806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Ogidi -31MW</a:t>
          </a:r>
        </a:p>
      </dsp:txBody>
      <dsp:txXfrm>
        <a:off x="8442049" y="1541806"/>
        <a:ext cx="2555241" cy="798512"/>
      </dsp:txXfrm>
    </dsp:sp>
    <dsp:sp modelId="{3A7E172A-431E-45DC-999F-81B8074BC535}">
      <dsp:nvSpPr>
        <dsp:cNvPr id="0" name=""/>
        <dsp:cNvSpPr/>
      </dsp:nvSpPr>
      <dsp:spPr>
        <a:xfrm>
          <a:off x="8335581" y="1426465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9C1A480-0A0E-4D5A-80DF-CEC020DDB94A}">
      <dsp:nvSpPr>
        <dsp:cNvPr id="0" name=""/>
        <dsp:cNvSpPr/>
      </dsp:nvSpPr>
      <dsp:spPr>
        <a:xfrm>
          <a:off x="110552" y="2547045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Nnwi -58MW</a:t>
          </a:r>
        </a:p>
      </dsp:txBody>
      <dsp:txXfrm>
        <a:off x="110552" y="2547045"/>
        <a:ext cx="2555241" cy="798512"/>
      </dsp:txXfrm>
    </dsp:sp>
    <dsp:sp modelId="{08887470-A70F-4F75-AFC8-ACEA765BB787}">
      <dsp:nvSpPr>
        <dsp:cNvPr id="0" name=""/>
        <dsp:cNvSpPr/>
      </dsp:nvSpPr>
      <dsp:spPr>
        <a:xfrm>
          <a:off x="4084" y="2431704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94F97BE-732E-4413-B3E8-000F859BAD1B}">
      <dsp:nvSpPr>
        <dsp:cNvPr id="0" name=""/>
        <dsp:cNvSpPr/>
      </dsp:nvSpPr>
      <dsp:spPr>
        <a:xfrm>
          <a:off x="2887718" y="2547045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Onitsha -26MW</a:t>
          </a:r>
        </a:p>
      </dsp:txBody>
      <dsp:txXfrm>
        <a:off x="2887718" y="2547045"/>
        <a:ext cx="2555241" cy="798512"/>
      </dsp:txXfrm>
    </dsp:sp>
    <dsp:sp modelId="{ECF1CDD0-4BA4-40EA-82F6-0CE829C97F84}">
      <dsp:nvSpPr>
        <dsp:cNvPr id="0" name=""/>
        <dsp:cNvSpPr/>
      </dsp:nvSpPr>
      <dsp:spPr>
        <a:xfrm>
          <a:off x="2781249" y="2431704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8253DA6-6797-4E92-AF15-A83B20E61E77}">
      <dsp:nvSpPr>
        <dsp:cNvPr id="0" name=""/>
        <dsp:cNvSpPr/>
      </dsp:nvSpPr>
      <dsp:spPr>
        <a:xfrm>
          <a:off x="5664883" y="2547045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Orlu -68MW	</a:t>
          </a:r>
        </a:p>
      </dsp:txBody>
      <dsp:txXfrm>
        <a:off x="5664883" y="2547045"/>
        <a:ext cx="2555241" cy="798512"/>
      </dsp:txXfrm>
    </dsp:sp>
    <dsp:sp modelId="{EA74D64C-204C-4B07-B17E-7EAFA058A800}">
      <dsp:nvSpPr>
        <dsp:cNvPr id="0" name=""/>
        <dsp:cNvSpPr/>
      </dsp:nvSpPr>
      <dsp:spPr>
        <a:xfrm>
          <a:off x="5558415" y="2431704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5FFBDB-BF11-48C5-94A5-7FC82886CED2}">
      <dsp:nvSpPr>
        <dsp:cNvPr id="0" name=""/>
        <dsp:cNvSpPr/>
      </dsp:nvSpPr>
      <dsp:spPr>
        <a:xfrm>
          <a:off x="8442049" y="2547045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Owerri -30MW</a:t>
          </a:r>
        </a:p>
      </dsp:txBody>
      <dsp:txXfrm>
        <a:off x="8442049" y="2547045"/>
        <a:ext cx="2555241" cy="798512"/>
      </dsp:txXfrm>
    </dsp:sp>
    <dsp:sp modelId="{9F9C20CD-50A2-4966-BE2D-A66CAB8DE804}">
      <dsp:nvSpPr>
        <dsp:cNvPr id="0" name=""/>
        <dsp:cNvSpPr/>
      </dsp:nvSpPr>
      <dsp:spPr>
        <a:xfrm>
          <a:off x="8335581" y="2431704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B4A92A-52E4-40F8-807E-D8B65AC0DE33}">
      <dsp:nvSpPr>
        <dsp:cNvPr id="0" name=""/>
        <dsp:cNvSpPr/>
      </dsp:nvSpPr>
      <dsp:spPr>
        <a:xfrm>
          <a:off x="110552" y="3552284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New Owerri -30MW	</a:t>
          </a:r>
        </a:p>
      </dsp:txBody>
      <dsp:txXfrm>
        <a:off x="110552" y="3552284"/>
        <a:ext cx="2555241" cy="798512"/>
      </dsp:txXfrm>
    </dsp:sp>
    <dsp:sp modelId="{E4EDA33D-B6D0-4367-B67D-6494965A5398}">
      <dsp:nvSpPr>
        <dsp:cNvPr id="0" name=""/>
        <dsp:cNvSpPr/>
      </dsp:nvSpPr>
      <dsp:spPr>
        <a:xfrm>
          <a:off x="4084" y="3436943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4C4A8F-6442-435E-836C-55E82C4E358B}">
      <dsp:nvSpPr>
        <dsp:cNvPr id="0" name=""/>
        <dsp:cNvSpPr/>
      </dsp:nvSpPr>
      <dsp:spPr>
        <a:xfrm>
          <a:off x="2887718" y="3552284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Mbaise -29MW</a:t>
          </a:r>
        </a:p>
      </dsp:txBody>
      <dsp:txXfrm>
        <a:off x="2887718" y="3552284"/>
        <a:ext cx="2555241" cy="798512"/>
      </dsp:txXfrm>
    </dsp:sp>
    <dsp:sp modelId="{B1DEA7ED-5577-4A9C-8C6B-4FCEF92156C3}">
      <dsp:nvSpPr>
        <dsp:cNvPr id="0" name=""/>
        <dsp:cNvSpPr/>
      </dsp:nvSpPr>
      <dsp:spPr>
        <a:xfrm>
          <a:off x="2781249" y="3436943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0224B4-4FFC-42B3-A2ED-C9D479BB1E65}">
      <dsp:nvSpPr>
        <dsp:cNvPr id="0" name=""/>
        <dsp:cNvSpPr/>
      </dsp:nvSpPr>
      <dsp:spPr>
        <a:xfrm>
          <a:off x="5664883" y="3552284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Abakaliki -24MW</a:t>
          </a:r>
        </a:p>
      </dsp:txBody>
      <dsp:txXfrm>
        <a:off x="5664883" y="3552284"/>
        <a:ext cx="2555241" cy="798512"/>
      </dsp:txXfrm>
    </dsp:sp>
    <dsp:sp modelId="{063A4373-4835-4D4F-B20F-91E7E9CE6A9F}">
      <dsp:nvSpPr>
        <dsp:cNvPr id="0" name=""/>
        <dsp:cNvSpPr/>
      </dsp:nvSpPr>
      <dsp:spPr>
        <a:xfrm>
          <a:off x="5558415" y="3436943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0D7F6BB-9E05-43D9-8180-B196ACAAACB9}">
      <dsp:nvSpPr>
        <dsp:cNvPr id="0" name=""/>
        <dsp:cNvSpPr/>
      </dsp:nvSpPr>
      <dsp:spPr>
        <a:xfrm>
          <a:off x="8442049" y="3552284"/>
          <a:ext cx="2555241" cy="798512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40859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Umuahia -25MW</a:t>
          </a:r>
        </a:p>
      </dsp:txBody>
      <dsp:txXfrm>
        <a:off x="8442049" y="3552284"/>
        <a:ext cx="2555241" cy="798512"/>
      </dsp:txXfrm>
    </dsp:sp>
    <dsp:sp modelId="{FED102E2-6475-490D-8F84-F53469C022FD}">
      <dsp:nvSpPr>
        <dsp:cNvPr id="0" name=""/>
        <dsp:cNvSpPr/>
      </dsp:nvSpPr>
      <dsp:spPr>
        <a:xfrm>
          <a:off x="8335581" y="3436943"/>
          <a:ext cx="558959" cy="838438"/>
        </a:xfrm>
        <a:prstGeom prst="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0E808-F71D-4162-B0D4-07334512A11F}">
      <dsp:nvSpPr>
        <dsp:cNvPr id="0" name=""/>
        <dsp:cNvSpPr/>
      </dsp:nvSpPr>
      <dsp:spPr>
        <a:xfrm>
          <a:off x="5198709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10 feeders</a:t>
          </a:r>
          <a:endParaRPr lang="en-NG" sz="14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Band E</a:t>
          </a:r>
          <a:endParaRPr lang="en-NG" sz="14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N0.7bn</a:t>
          </a:r>
          <a:endParaRPr lang="en-NG" sz="14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47%</a:t>
          </a:r>
          <a:endParaRPr lang="en-NG" sz="1200" b="1" kern="1200" dirty="0"/>
        </a:p>
      </dsp:txBody>
      <dsp:txXfrm>
        <a:off x="5812557" y="3033188"/>
        <a:ext cx="1311859" cy="893477"/>
      </dsp:txXfrm>
    </dsp:sp>
    <dsp:sp modelId="{D9CC8666-5644-4AAD-A196-0048B1A54576}">
      <dsp:nvSpPr>
        <dsp:cNvPr id="0" name=""/>
        <dsp:cNvSpPr/>
      </dsp:nvSpPr>
      <dsp:spPr>
        <a:xfrm>
          <a:off x="2009536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15 Feeders</a:t>
          </a:r>
          <a:endParaRPr lang="en-NG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Band E</a:t>
          </a:r>
          <a:endParaRPr lang="en-NG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N1.05bn</a:t>
          </a:r>
          <a:endParaRPr lang="en-NG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91%</a:t>
          </a:r>
          <a:endParaRPr lang="en-NG" sz="1200" b="1" kern="1200" dirty="0"/>
        </a:p>
      </dsp:txBody>
      <dsp:txXfrm>
        <a:off x="2037333" y="3033188"/>
        <a:ext cx="1311859" cy="893477"/>
      </dsp:txXfrm>
    </dsp:sp>
    <dsp:sp modelId="{E812BDB9-A9A6-49C7-9D98-0DBCE2B31248}">
      <dsp:nvSpPr>
        <dsp:cNvPr id="0" name=""/>
        <dsp:cNvSpPr/>
      </dsp:nvSpPr>
      <dsp:spPr>
        <a:xfrm>
          <a:off x="5196833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12 Feeders</a:t>
          </a:r>
          <a:endParaRPr lang="en-NG" sz="14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Band C</a:t>
          </a:r>
          <a:endParaRPr lang="en-NG" sz="14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30.63bn</a:t>
          </a:r>
          <a:endParaRPr lang="en-NG" sz="1400" b="1" kern="1200" dirty="0"/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42%</a:t>
          </a:r>
          <a:endParaRPr lang="en-NG" sz="1400" b="1" kern="1200" dirty="0"/>
        </a:p>
      </dsp:txBody>
      <dsp:txXfrm>
        <a:off x="5810682" y="27797"/>
        <a:ext cx="1311859" cy="893477"/>
      </dsp:txXfrm>
    </dsp:sp>
    <dsp:sp modelId="{F5F79AC8-13AA-4370-8F58-F53CDB7B17E1}">
      <dsp:nvSpPr>
        <dsp:cNvPr id="0" name=""/>
        <dsp:cNvSpPr/>
      </dsp:nvSpPr>
      <dsp:spPr>
        <a:xfrm>
          <a:off x="2009536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7 </a:t>
          </a:r>
          <a:r>
            <a:rPr lang="en-US" sz="1400" b="1" kern="1200" dirty="0"/>
            <a:t>Feeders</a:t>
          </a:r>
          <a:endParaRPr lang="en-NG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Band C</a:t>
          </a:r>
          <a:endParaRPr lang="en-NG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N37.63</a:t>
          </a:r>
          <a:endParaRPr lang="en-NG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28%</a:t>
          </a:r>
          <a:endParaRPr lang="en-NG" sz="1000" b="1" kern="1200" dirty="0"/>
        </a:p>
      </dsp:txBody>
      <dsp:txXfrm>
        <a:off x="2037333" y="27797"/>
        <a:ext cx="1311859" cy="893477"/>
      </dsp:txXfrm>
    </dsp:sp>
    <dsp:sp modelId="{E610BE35-578F-4CCE-8B73-04721F335C95}">
      <dsp:nvSpPr>
        <dsp:cNvPr id="0" name=""/>
        <dsp:cNvSpPr/>
      </dsp:nvSpPr>
      <dsp:spPr>
        <a:xfrm>
          <a:off x="2828110" y="225404"/>
          <a:ext cx="1712282" cy="1712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New Owerri District</a:t>
          </a:r>
          <a:endParaRPr lang="en-NG" sz="2100" b="1" kern="1200" dirty="0"/>
        </a:p>
      </dsp:txBody>
      <dsp:txXfrm>
        <a:off x="3329626" y="726920"/>
        <a:ext cx="1210766" cy="1210766"/>
      </dsp:txXfrm>
    </dsp:sp>
    <dsp:sp modelId="{33A48E0A-8C43-4BEA-95B6-2409040E639C}">
      <dsp:nvSpPr>
        <dsp:cNvPr id="0" name=""/>
        <dsp:cNvSpPr/>
      </dsp:nvSpPr>
      <dsp:spPr>
        <a:xfrm rot="5400000">
          <a:off x="4619482" y="225404"/>
          <a:ext cx="1712282" cy="171228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Owerri District -Imo </a:t>
          </a:r>
          <a:endParaRPr lang="en-NG" sz="2100" b="1" kern="1200" dirty="0"/>
        </a:p>
      </dsp:txBody>
      <dsp:txXfrm rot="-5400000">
        <a:off x="4619482" y="726920"/>
        <a:ext cx="1210766" cy="1210766"/>
      </dsp:txXfrm>
    </dsp:sp>
    <dsp:sp modelId="{CB5F8A79-AFAD-4086-A165-8369A247E03E}">
      <dsp:nvSpPr>
        <dsp:cNvPr id="0" name=""/>
        <dsp:cNvSpPr/>
      </dsp:nvSpPr>
      <dsp:spPr>
        <a:xfrm rot="10800000">
          <a:off x="4619482" y="2016776"/>
          <a:ext cx="1712282" cy="17122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Mbaise District -Imo</a:t>
          </a:r>
          <a:endParaRPr lang="en-NG" sz="2100" b="1" kern="1200" dirty="0"/>
        </a:p>
      </dsp:txBody>
      <dsp:txXfrm rot="10800000">
        <a:off x="4619482" y="2016776"/>
        <a:ext cx="1210766" cy="1210766"/>
      </dsp:txXfrm>
    </dsp:sp>
    <dsp:sp modelId="{9D8F2703-FC96-4C8D-B6F7-8AD9883EE54D}">
      <dsp:nvSpPr>
        <dsp:cNvPr id="0" name=""/>
        <dsp:cNvSpPr/>
      </dsp:nvSpPr>
      <dsp:spPr>
        <a:xfrm rot="16200000">
          <a:off x="2828110" y="2016776"/>
          <a:ext cx="1712282" cy="17122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Orlu District -Imo</a:t>
          </a:r>
          <a:endParaRPr lang="en-NG" sz="2100" b="1" kern="1200" dirty="0"/>
        </a:p>
      </dsp:txBody>
      <dsp:txXfrm rot="5400000">
        <a:off x="3329626" y="2016776"/>
        <a:ext cx="1210766" cy="1210766"/>
      </dsp:txXfrm>
    </dsp:sp>
    <dsp:sp modelId="{A563C59C-8E1B-42D2-9B3A-C8283AD16297}">
      <dsp:nvSpPr>
        <dsp:cNvPr id="0" name=""/>
        <dsp:cNvSpPr/>
      </dsp:nvSpPr>
      <dsp:spPr>
        <a:xfrm>
          <a:off x="4284341" y="1621329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80632-5EB4-474A-B006-9D07BB9A8AA0}">
      <dsp:nvSpPr>
        <dsp:cNvPr id="0" name=""/>
        <dsp:cNvSpPr/>
      </dsp:nvSpPr>
      <dsp:spPr>
        <a:xfrm rot="10800000">
          <a:off x="4284341" y="1819052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B2B8A-6622-4E14-9717-F9241DB3C2D5}">
      <dsp:nvSpPr>
        <dsp:cNvPr id="0" name=""/>
        <dsp:cNvSpPr/>
      </dsp:nvSpPr>
      <dsp:spPr>
        <a:xfrm>
          <a:off x="1470064" y="551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88AE0A-EC41-4EE0-A6F6-0FDDA307C103}">
      <dsp:nvSpPr>
        <dsp:cNvPr id="0" name=""/>
        <dsp:cNvSpPr/>
      </dsp:nvSpPr>
      <dsp:spPr>
        <a:xfrm>
          <a:off x="1753195" y="551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Approach of Franchising</a:t>
          </a:r>
          <a:endParaRPr lang="en-NG" sz="1300" b="1" kern="1200" dirty="0"/>
        </a:p>
      </dsp:txBody>
      <dsp:txXfrm>
        <a:off x="1753195" y="551"/>
        <a:ext cx="3021210" cy="566261"/>
      </dsp:txXfrm>
    </dsp:sp>
    <dsp:sp modelId="{00FD0CB8-2661-4654-846F-A0EABC031135}">
      <dsp:nvSpPr>
        <dsp:cNvPr id="0" name=""/>
        <dsp:cNvSpPr/>
      </dsp:nvSpPr>
      <dsp:spPr>
        <a:xfrm>
          <a:off x="1470064" y="566813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9D0E05-099D-4575-B36B-DAB8A47EC432}">
      <dsp:nvSpPr>
        <dsp:cNvPr id="0" name=""/>
        <dsp:cNvSpPr/>
      </dsp:nvSpPr>
      <dsp:spPr>
        <a:xfrm>
          <a:off x="1753195" y="566813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Metering, Billing, and Collection</a:t>
          </a:r>
          <a:endParaRPr lang="en-NG" sz="1300" b="1" kern="1200" dirty="0"/>
        </a:p>
      </dsp:txBody>
      <dsp:txXfrm>
        <a:off x="1753195" y="566813"/>
        <a:ext cx="3021210" cy="566261"/>
      </dsp:txXfrm>
    </dsp:sp>
    <dsp:sp modelId="{AC552914-15F0-44B2-B465-85D601F181E4}">
      <dsp:nvSpPr>
        <dsp:cNvPr id="0" name=""/>
        <dsp:cNvSpPr/>
      </dsp:nvSpPr>
      <dsp:spPr>
        <a:xfrm>
          <a:off x="1470064" y="1133074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F7B10A-E495-4A47-9C45-2A5E8CFE739F}">
      <dsp:nvSpPr>
        <dsp:cNvPr id="0" name=""/>
        <dsp:cNvSpPr/>
      </dsp:nvSpPr>
      <dsp:spPr>
        <a:xfrm>
          <a:off x="1753195" y="1133074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electricity distribution function in a ring-fenced area</a:t>
          </a:r>
          <a:endParaRPr lang="en-NG" sz="1300" b="1" kern="1200" dirty="0"/>
        </a:p>
      </dsp:txBody>
      <dsp:txXfrm>
        <a:off x="1753195" y="1133074"/>
        <a:ext cx="3021210" cy="566261"/>
      </dsp:txXfrm>
    </dsp:sp>
    <dsp:sp modelId="{9A745178-FE57-4E62-89A1-F445A8F8246D}">
      <dsp:nvSpPr>
        <dsp:cNvPr id="0" name=""/>
        <dsp:cNvSpPr/>
      </dsp:nvSpPr>
      <dsp:spPr>
        <a:xfrm>
          <a:off x="1470064" y="1699335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62F7F0-3D6A-49EA-B5B5-D39F2481C727}">
      <dsp:nvSpPr>
        <dsp:cNvPr id="0" name=""/>
        <dsp:cNvSpPr/>
      </dsp:nvSpPr>
      <dsp:spPr>
        <a:xfrm>
          <a:off x="1753195" y="1699335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distribution feeders including billing &amp; collection.</a:t>
          </a:r>
          <a:endParaRPr lang="en-NG" sz="1300" b="1" kern="1200" dirty="0"/>
        </a:p>
      </dsp:txBody>
      <dsp:txXfrm>
        <a:off x="1753195" y="1699335"/>
        <a:ext cx="3021210" cy="566261"/>
      </dsp:txXfrm>
    </dsp:sp>
    <dsp:sp modelId="{EDF8B390-E4A0-4772-BF94-B18C3F7E3359}">
      <dsp:nvSpPr>
        <dsp:cNvPr id="0" name=""/>
        <dsp:cNvSpPr/>
      </dsp:nvSpPr>
      <dsp:spPr>
        <a:xfrm>
          <a:off x="1470064" y="2265596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E8E593-505C-4E23-BE7D-A14F5AF88CC1}">
      <dsp:nvSpPr>
        <dsp:cNvPr id="0" name=""/>
        <dsp:cNvSpPr/>
      </dsp:nvSpPr>
      <dsp:spPr>
        <a:xfrm>
          <a:off x="1753195" y="2265596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Loss reduction and provision of embedded generation</a:t>
          </a:r>
          <a:endParaRPr lang="en-NG" sz="1300" b="1" kern="1200" dirty="0"/>
        </a:p>
      </dsp:txBody>
      <dsp:txXfrm>
        <a:off x="1753195" y="2265596"/>
        <a:ext cx="3021210" cy="566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0E808-F71D-4162-B0D4-07334512A11F}">
      <dsp:nvSpPr>
        <dsp:cNvPr id="0" name=""/>
        <dsp:cNvSpPr/>
      </dsp:nvSpPr>
      <dsp:spPr>
        <a:xfrm>
          <a:off x="5198709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10 feeders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N489.15m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42%</a:t>
          </a:r>
          <a:endParaRPr lang="en-NG" sz="1400" b="1" kern="1200" dirty="0"/>
        </a:p>
      </dsp:txBody>
      <dsp:txXfrm>
        <a:off x="5812557" y="3033188"/>
        <a:ext cx="1311859" cy="893477"/>
      </dsp:txXfrm>
    </dsp:sp>
    <dsp:sp modelId="{D9CC8666-5644-4AAD-A196-0048B1A54576}">
      <dsp:nvSpPr>
        <dsp:cNvPr id="0" name=""/>
        <dsp:cNvSpPr/>
      </dsp:nvSpPr>
      <dsp:spPr>
        <a:xfrm>
          <a:off x="2009536" y="2689034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15 Feeders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E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N218.8m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51%</a:t>
          </a:r>
          <a:endParaRPr lang="en-NG" sz="1200" b="1" kern="1200" dirty="0"/>
        </a:p>
      </dsp:txBody>
      <dsp:txXfrm>
        <a:off x="2037333" y="3033188"/>
        <a:ext cx="1311859" cy="893477"/>
      </dsp:txXfrm>
    </dsp:sp>
    <dsp:sp modelId="{E812BDB9-A9A6-49C7-9D98-0DBCE2B31248}">
      <dsp:nvSpPr>
        <dsp:cNvPr id="0" name=""/>
        <dsp:cNvSpPr/>
      </dsp:nvSpPr>
      <dsp:spPr>
        <a:xfrm>
          <a:off x="5196833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19 Feeders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N531.6m</a:t>
          </a:r>
          <a:endParaRPr lang="en-NG" sz="1600" b="1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36%</a:t>
          </a:r>
          <a:endParaRPr lang="en-NG" sz="1600" b="1" kern="1200" dirty="0"/>
        </a:p>
      </dsp:txBody>
      <dsp:txXfrm>
        <a:off x="5810682" y="27797"/>
        <a:ext cx="1311859" cy="893477"/>
      </dsp:txXfrm>
    </dsp:sp>
    <dsp:sp modelId="{F5F79AC8-13AA-4370-8F58-F53CDB7B17E1}">
      <dsp:nvSpPr>
        <dsp:cNvPr id="0" name=""/>
        <dsp:cNvSpPr/>
      </dsp:nvSpPr>
      <dsp:spPr>
        <a:xfrm>
          <a:off x="2009536" y="0"/>
          <a:ext cx="1953504" cy="1265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19 </a:t>
          </a:r>
          <a:r>
            <a:rPr lang="en-US" sz="1600" b="1" kern="1200" dirty="0"/>
            <a:t>Feeders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Band C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N454.7m</a:t>
          </a:r>
          <a:endParaRPr lang="en-NG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52%</a:t>
          </a:r>
          <a:endParaRPr lang="en-NG" sz="1000" b="1" kern="1200" dirty="0"/>
        </a:p>
      </dsp:txBody>
      <dsp:txXfrm>
        <a:off x="2037333" y="27797"/>
        <a:ext cx="1311859" cy="893477"/>
      </dsp:txXfrm>
    </dsp:sp>
    <dsp:sp modelId="{E610BE35-578F-4CCE-8B73-04721F335C95}">
      <dsp:nvSpPr>
        <dsp:cNvPr id="0" name=""/>
        <dsp:cNvSpPr/>
      </dsp:nvSpPr>
      <dsp:spPr>
        <a:xfrm>
          <a:off x="2828110" y="225404"/>
          <a:ext cx="1712282" cy="1712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Abakaliki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District -Ebonyi</a:t>
          </a:r>
          <a:endParaRPr lang="en-NG" sz="1700" b="1" kern="1200" dirty="0"/>
        </a:p>
      </dsp:txBody>
      <dsp:txXfrm>
        <a:off x="3329626" y="726920"/>
        <a:ext cx="1210766" cy="1210766"/>
      </dsp:txXfrm>
    </dsp:sp>
    <dsp:sp modelId="{33A48E0A-8C43-4BEA-95B6-2409040E639C}">
      <dsp:nvSpPr>
        <dsp:cNvPr id="0" name=""/>
        <dsp:cNvSpPr/>
      </dsp:nvSpPr>
      <dsp:spPr>
        <a:xfrm rot="5400000">
          <a:off x="4619482" y="225404"/>
          <a:ext cx="1712282" cy="171228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Awka District -Anambra </a:t>
          </a:r>
          <a:endParaRPr lang="en-NG" sz="1700" b="1" kern="1200" dirty="0"/>
        </a:p>
      </dsp:txBody>
      <dsp:txXfrm rot="-5400000">
        <a:off x="4619482" y="726920"/>
        <a:ext cx="1210766" cy="1210766"/>
      </dsp:txXfrm>
    </dsp:sp>
    <dsp:sp modelId="{CB5F8A79-AFAD-4086-A165-8369A247E03E}">
      <dsp:nvSpPr>
        <dsp:cNvPr id="0" name=""/>
        <dsp:cNvSpPr/>
      </dsp:nvSpPr>
      <dsp:spPr>
        <a:xfrm rot="10800000">
          <a:off x="4619482" y="2016776"/>
          <a:ext cx="1712282" cy="17122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Onitsha District -Anambra</a:t>
          </a:r>
          <a:endParaRPr lang="en-NG" sz="1700" b="1" kern="1200" dirty="0"/>
        </a:p>
      </dsp:txBody>
      <dsp:txXfrm rot="10800000">
        <a:off x="4619482" y="2016776"/>
        <a:ext cx="1210766" cy="1210766"/>
      </dsp:txXfrm>
    </dsp:sp>
    <dsp:sp modelId="{9D8F2703-FC96-4C8D-B6F7-8AD9883EE54D}">
      <dsp:nvSpPr>
        <dsp:cNvPr id="0" name=""/>
        <dsp:cNvSpPr/>
      </dsp:nvSpPr>
      <dsp:spPr>
        <a:xfrm rot="16200000">
          <a:off x="2828110" y="2016776"/>
          <a:ext cx="1712282" cy="171228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Ekwulobia District -Anambra</a:t>
          </a:r>
          <a:endParaRPr lang="en-NG" sz="1700" b="1" kern="1200" dirty="0"/>
        </a:p>
      </dsp:txBody>
      <dsp:txXfrm rot="5400000">
        <a:off x="3329626" y="2016776"/>
        <a:ext cx="1210766" cy="1210766"/>
      </dsp:txXfrm>
    </dsp:sp>
    <dsp:sp modelId="{A563C59C-8E1B-42D2-9B3A-C8283AD16297}">
      <dsp:nvSpPr>
        <dsp:cNvPr id="0" name=""/>
        <dsp:cNvSpPr/>
      </dsp:nvSpPr>
      <dsp:spPr>
        <a:xfrm>
          <a:off x="4284341" y="1621329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80632-5EB4-474A-B006-9D07BB9A8AA0}">
      <dsp:nvSpPr>
        <dsp:cNvPr id="0" name=""/>
        <dsp:cNvSpPr/>
      </dsp:nvSpPr>
      <dsp:spPr>
        <a:xfrm rot="10800000">
          <a:off x="4284341" y="1819052"/>
          <a:ext cx="591192" cy="51408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B2B8A-6622-4E14-9717-F9241DB3C2D5}">
      <dsp:nvSpPr>
        <dsp:cNvPr id="0" name=""/>
        <dsp:cNvSpPr/>
      </dsp:nvSpPr>
      <dsp:spPr>
        <a:xfrm>
          <a:off x="1470064" y="551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88AE0A-EC41-4EE0-A6F6-0FDDA307C103}">
      <dsp:nvSpPr>
        <dsp:cNvPr id="0" name=""/>
        <dsp:cNvSpPr/>
      </dsp:nvSpPr>
      <dsp:spPr>
        <a:xfrm>
          <a:off x="1753195" y="551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Approach of Franchising</a:t>
          </a:r>
          <a:endParaRPr lang="en-NG" sz="1300" b="1" kern="1200" dirty="0"/>
        </a:p>
      </dsp:txBody>
      <dsp:txXfrm>
        <a:off x="1753195" y="551"/>
        <a:ext cx="3021210" cy="566261"/>
      </dsp:txXfrm>
    </dsp:sp>
    <dsp:sp modelId="{00FD0CB8-2661-4654-846F-A0EABC031135}">
      <dsp:nvSpPr>
        <dsp:cNvPr id="0" name=""/>
        <dsp:cNvSpPr/>
      </dsp:nvSpPr>
      <dsp:spPr>
        <a:xfrm>
          <a:off x="1470064" y="566813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9D0E05-099D-4575-B36B-DAB8A47EC432}">
      <dsp:nvSpPr>
        <dsp:cNvPr id="0" name=""/>
        <dsp:cNvSpPr/>
      </dsp:nvSpPr>
      <dsp:spPr>
        <a:xfrm>
          <a:off x="1753195" y="566813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Metering, Billing, and Collection</a:t>
          </a:r>
          <a:endParaRPr lang="en-NG" sz="1300" b="1" kern="1200" dirty="0"/>
        </a:p>
      </dsp:txBody>
      <dsp:txXfrm>
        <a:off x="1753195" y="566813"/>
        <a:ext cx="3021210" cy="566261"/>
      </dsp:txXfrm>
    </dsp:sp>
    <dsp:sp modelId="{AC552914-15F0-44B2-B465-85D601F181E4}">
      <dsp:nvSpPr>
        <dsp:cNvPr id="0" name=""/>
        <dsp:cNvSpPr/>
      </dsp:nvSpPr>
      <dsp:spPr>
        <a:xfrm>
          <a:off x="1470064" y="1133074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6F7B10A-E495-4A47-9C45-2A5E8CFE739F}">
      <dsp:nvSpPr>
        <dsp:cNvPr id="0" name=""/>
        <dsp:cNvSpPr/>
      </dsp:nvSpPr>
      <dsp:spPr>
        <a:xfrm>
          <a:off x="1753195" y="1133074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electricity distribution function in a ring-fenced area</a:t>
          </a:r>
          <a:endParaRPr lang="en-NG" sz="1300" b="1" kern="1200" dirty="0"/>
        </a:p>
      </dsp:txBody>
      <dsp:txXfrm>
        <a:off x="1753195" y="1133074"/>
        <a:ext cx="3021210" cy="566261"/>
      </dsp:txXfrm>
    </dsp:sp>
    <dsp:sp modelId="{9A745178-FE57-4E62-89A1-F445A8F8246D}">
      <dsp:nvSpPr>
        <dsp:cNvPr id="0" name=""/>
        <dsp:cNvSpPr/>
      </dsp:nvSpPr>
      <dsp:spPr>
        <a:xfrm>
          <a:off x="1470064" y="1699335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62F7F0-3D6A-49EA-B5B5-D39F2481C727}">
      <dsp:nvSpPr>
        <dsp:cNvPr id="0" name=""/>
        <dsp:cNvSpPr/>
      </dsp:nvSpPr>
      <dsp:spPr>
        <a:xfrm>
          <a:off x="1753195" y="1699335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Total management of distribution feeders including billing &amp; collection.</a:t>
          </a:r>
          <a:endParaRPr lang="en-NG" sz="1300" b="1" kern="1200" dirty="0"/>
        </a:p>
      </dsp:txBody>
      <dsp:txXfrm>
        <a:off x="1753195" y="1699335"/>
        <a:ext cx="3021210" cy="566261"/>
      </dsp:txXfrm>
    </dsp:sp>
    <dsp:sp modelId="{EDF8B390-E4A0-4772-BF94-B18C3F7E3359}">
      <dsp:nvSpPr>
        <dsp:cNvPr id="0" name=""/>
        <dsp:cNvSpPr/>
      </dsp:nvSpPr>
      <dsp:spPr>
        <a:xfrm>
          <a:off x="1470064" y="2265596"/>
          <a:ext cx="566261" cy="5662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CE8E593-505C-4E23-BE7D-A14F5AF88CC1}">
      <dsp:nvSpPr>
        <dsp:cNvPr id="0" name=""/>
        <dsp:cNvSpPr/>
      </dsp:nvSpPr>
      <dsp:spPr>
        <a:xfrm>
          <a:off x="1753195" y="2265596"/>
          <a:ext cx="3021210" cy="566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Loss reduction and provision of embedded generation</a:t>
          </a:r>
          <a:endParaRPr lang="en-NG" sz="1300" b="1" kern="1200" dirty="0"/>
        </a:p>
      </dsp:txBody>
      <dsp:txXfrm>
        <a:off x="1753195" y="2265596"/>
        <a:ext cx="3021210" cy="566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B9AFE-B9FA-4509-B38D-B09C2FF4F8D9}" type="datetimeFigureOut">
              <a:rPr lang="en-NG" smtClean="0"/>
              <a:t>15/07/2024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A9A13-538F-47DD-9D44-550EF82572B2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9526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A9A13-538F-47DD-9D44-550EF82572B2}" type="slidenum">
              <a:rPr lang="en-NG" smtClean="0"/>
              <a:t>9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921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7AA2-F1E5-8E63-E09F-A07126FD2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9529-FCAB-0211-291E-CB1D70C05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0A5DD-521A-970D-D185-BD0044A81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0F83-2D73-479E-9D32-1FB438DF7DDB}" type="datetime1">
              <a:rPr lang="en-US" smtClean="0"/>
              <a:t>7/15/2024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3A72-FE2B-9325-A807-7A332B8F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9A700-2796-BD03-59B6-CE0357A5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6564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A6318-BBB7-5882-D8A2-EB2A75089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3CC54-DDF3-BD17-6ED6-21F60ACF2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ED5B-1B49-0BF7-E350-7E4ED4148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A1DD-3F4A-4A14-B64B-3EE01A18B34D}" type="datetime1">
              <a:rPr lang="en-US" smtClean="0"/>
              <a:t>7/15/2024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D28AD-4576-5A1B-2A93-F84E2957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0A707-8B39-8F42-1D5D-AB6E4C09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2845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4489AB-8FB7-5674-B444-B12FDDD9D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38F16-27D4-AED8-B92C-B11D4C218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601B9-EFAF-C6EC-179D-847AAD6C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5CA0-6FCB-4B69-B781-1F1029F768E7}" type="datetime1">
              <a:rPr lang="en-US" smtClean="0"/>
              <a:t>7/15/2024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08B0-869C-CC8B-4A7F-9AFFCEDD7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BAD7-A37E-CAF8-9117-8111E0B22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3267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378500"/>
            <a:ext cx="12188825" cy="479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49208"/>
            <a:ext cx="10058400" cy="327590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09009-8F15-485F-999E-ADC86B1823ED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53" y="81552"/>
            <a:ext cx="1355747" cy="6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8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ADDD-B7F0-4193-90B8-DE2C6C211343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3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378500"/>
            <a:ext cx="12188825" cy="479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763D-D369-4E78-B865-4449AD9B82BE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52" y="116670"/>
            <a:ext cx="1282389" cy="64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78AE-1252-46DC-8FA0-FF0DAF053405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8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B1901-74BE-44A9-9470-22B1C17121F7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44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C0DF-B4AE-4CBB-8F0E-14D249F2C06B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9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378500"/>
            <a:ext cx="12188825" cy="47950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CE90-3A38-4F41-93B9-8B1D7E991D8E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678" y="87170"/>
            <a:ext cx="1379497" cy="61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84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400803"/>
            <a:ext cx="12188825" cy="4795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" y="2"/>
            <a:ext cx="4050791" cy="634540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50807" y="2"/>
            <a:ext cx="53272" cy="63454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25551"/>
            <a:ext cx="6492240" cy="5063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561B1804-B832-4F4B-ADE8-CB9336E2ABFB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 dirty="0">
              <a:solidFill>
                <a:srgbClr val="63705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15" y="71847"/>
            <a:ext cx="1331023" cy="5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088CF-9EAC-CD6D-C572-BA2A3857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F961C-13A9-4486-5371-10438AE2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536D-56FF-ACA9-CBE4-CCC9FB149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7D782-0825-43B8-A389-56FA5CC9DD43}" type="datetime1">
              <a:rPr lang="en-US" smtClean="0"/>
              <a:t>7/15/2024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D08ED-CF2F-A842-D3D8-DC42C3032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C92F8-EFE5-0186-8121-9EC57271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62361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378500"/>
            <a:ext cx="12188825" cy="4795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43846-E7FA-45B5-85CA-CA3282E5FE3B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92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F19C-3120-4E7E-AC71-DAD05AF5CE89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77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378500"/>
            <a:ext cx="12188825" cy="479501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049208"/>
            <a:ext cx="2628900" cy="51229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049208"/>
            <a:ext cx="7734300" cy="5122993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FB3B-C7B3-4447-BAC3-C5EC7D2E306C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678" y="0"/>
            <a:ext cx="1379497" cy="6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3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490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7946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5142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A8A2-2BFA-5613-70E7-77700E24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8A613-50AA-F8CA-1E7E-BB825F8B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9C7C8-1E15-74D3-7B1B-0B56CF1D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2A72-14B9-4640-9492-AD34EB823B78}" type="datetime1">
              <a:rPr lang="en-US" smtClean="0"/>
              <a:t>7/15/2024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52BE4-08AB-1CE6-65D5-10907E51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5F682-7FD8-60C7-EAEE-7C05C4FA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1196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506A-A080-B671-1614-FEA38A9CF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69A7-3483-98B5-53F5-DC8A0BD0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713E8-2114-73CA-7CAA-B16D46587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1057AA-3002-49E9-84DB-D9ADC48E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69BF-1604-4DB1-AC52-20046D6233E1}" type="datetime1">
              <a:rPr lang="en-US" smtClean="0"/>
              <a:t>7/15/2024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FD279-8FFD-74A2-0A3D-F8FC677B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869D4-D1EE-E628-E562-7951E0B2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2654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D921-C62A-E631-E970-1F466EEE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6FC4-ACD1-5D2E-B625-9309EB34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36CFF-1A77-EA53-D001-A8ECAFA0E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E3DBA-86E0-BA68-7C33-A79206DCA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A09D0-269D-6E1F-3466-D383A669E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4E628B-679B-C1FD-8580-0D07C32B9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3ED6-701F-486D-B1EE-010653F10B82}" type="datetime1">
              <a:rPr lang="en-US" smtClean="0"/>
              <a:t>7/15/2024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525DD-C31B-F0E4-8E7E-92FD50F2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15607-323D-689C-C865-B647C143E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4521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19B0-DB94-2207-1E94-00388FF2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168E9-C777-FB55-435C-8702D031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DCAD-1322-4FD7-8761-66584ADEA145}" type="datetime1">
              <a:rPr lang="en-US" smtClean="0"/>
              <a:t>7/15/2024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7137C-556F-E1C5-4E30-6BD477B2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2E609-654A-F980-1A0A-4DA91C0A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2426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2C3F62-43B0-6381-C95E-94B56C08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ED59-7C4E-4D56-8903-D15DD91F3C36}" type="datetime1">
              <a:rPr lang="en-US" smtClean="0"/>
              <a:t>7/15/2024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193EB-EAC7-AF01-42FF-90967560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7D812-ECC4-D011-9E74-9B1EB902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9879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4126-D708-81AD-0EE6-CC4BA6C7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7750-C00F-B2E4-6F41-F394885B8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3FA35-18F7-ACBC-16CF-B310EC716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E83AF-6841-F307-7CEB-930A34CC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EB589-428C-49F1-8767-5A4C90D35DAA}" type="datetime1">
              <a:rPr lang="en-US" smtClean="0"/>
              <a:t>7/15/2024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9A32D-E639-2AB6-B637-77925E4BF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4037B-0C1E-AE33-4F61-C04027BE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71280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D91E-49BA-2CEE-D4E4-C950C71F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579CC-9AF3-2A0B-D50D-60F98FEAA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8DA78-6126-A7F5-78BD-22F73AF17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1E8DE-65A7-D4A4-A6C4-5DBD8352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4800-11F7-4816-9F7D-1F9B06F18266}" type="datetime1">
              <a:rPr lang="en-US" smtClean="0"/>
              <a:t>7/15/2024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41450-0800-EF2D-85B4-D3520B80D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7C193-96BE-3A42-545C-4408E7795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39764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E1F47-80F9-0619-772E-3775ECEC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28862-B452-575F-AC10-2281080D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024BE-6314-414C-1434-DB5B4CDBD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48FFE-7CEF-4B14-B252-3E760BD03AA9}" type="datetime1">
              <a:rPr lang="en-US" smtClean="0"/>
              <a:t>7/15/2024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E84C8-0C63-D513-2662-55F0EA062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CORE VALUES: INTEGRITY &gt;CUSTOMER FOCUS &gt;PROFESSIONALISM &gt;INNOVATION  </a:t>
            </a:r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A89B-329D-1E58-FCF9-C0BAE296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B1036-B58B-40E1-B8AD-4999D35F770B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6859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378500"/>
            <a:ext cx="12188825" cy="4795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7347" y="149203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7347" y="3323063"/>
            <a:ext cx="10058400" cy="28324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BD13E4-B6BD-4DCC-B9C0-FCA69921E0D6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27347" y="1269009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98741" y="83127"/>
            <a:ext cx="1391372" cy="5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0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image" Target="../media/image29.jpeg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28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30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5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comments" Target="../comments/comment1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monuoha@enugudisco.com" TargetMode="External"/><Relationship Id="rId5" Type="http://schemas.openxmlformats.org/officeDocument/2006/relationships/hyperlink" Target="mailto:cobika@enugudisco.com" TargetMode="External"/><Relationship Id="rId4" Type="http://schemas.openxmlformats.org/officeDocument/2006/relationships/hyperlink" Target="mailto:aanagor@enugudisco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2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DD823-F426-CCD2-535F-EEA269CC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7A0C4C-8E8E-F6D2-9184-69C1F62D549B}"/>
              </a:ext>
            </a:extLst>
          </p:cNvPr>
          <p:cNvSpPr txBox="1">
            <a:spLocks/>
          </p:cNvSpPr>
          <p:nvPr/>
        </p:nvSpPr>
        <p:spPr>
          <a:xfrm>
            <a:off x="176592" y="3544798"/>
            <a:ext cx="5014529" cy="32846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A0000"/>
                </a:solidFill>
                <a:latin typeface="Arial Black" panose="020B0A04020102020204" pitchFamily="34" charset="0"/>
              </a:rPr>
              <a:t>DER INVESTMENT OPPORTUNITIES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A0000"/>
                </a:solidFill>
                <a:latin typeface="Arial Black" panose="020B0A04020102020204" pitchFamily="34" charset="0"/>
              </a:rPr>
              <a:t>IN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A0000"/>
                </a:solidFill>
                <a:latin typeface="Arial Black" panose="020B0A04020102020204" pitchFamily="34" charset="0"/>
              </a:rPr>
              <a:t>ENUGU ELECTRICITY DISTRIBUTION PLC (EEDC)</a:t>
            </a:r>
          </a:p>
        </p:txBody>
      </p:sp>
    </p:spTree>
    <p:extLst>
      <p:ext uri="{BB962C8B-B14F-4D97-AF65-F5344CB8AC3E}">
        <p14:creationId xmlns:p14="http://schemas.microsoft.com/office/powerpoint/2010/main" val="233820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20FB-3B97-05F0-2DFF-5396AE40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BC4E-4CF7-46AA-A120-89881CA9BFC7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4B9DC-7067-488A-AE65-9F682D51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7EFD2-C753-A282-0432-EB6193FD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66B9103-2A0B-ADF2-F034-D2285F61B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043075"/>
              </p:ext>
            </p:extLst>
          </p:nvPr>
        </p:nvGraphicFramePr>
        <p:xfrm>
          <a:off x="-77985" y="2257424"/>
          <a:ext cx="4064198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B7A679D-931F-E30B-1CA7-4406DDDF7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226787"/>
              </p:ext>
            </p:extLst>
          </p:nvPr>
        </p:nvGraphicFramePr>
        <p:xfrm>
          <a:off x="4618038" y="2085977"/>
          <a:ext cx="3890951" cy="4271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B12D5862-ED3D-5F38-DEB1-7D4EA8B91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878743"/>
              </p:ext>
            </p:extLst>
          </p:nvPr>
        </p:nvGraphicFramePr>
        <p:xfrm>
          <a:off x="8661400" y="1874308"/>
          <a:ext cx="3154362" cy="4423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C6B064-8CFB-A712-7D03-C1D5A8ECAF0D}"/>
              </a:ext>
            </a:extLst>
          </p:cNvPr>
          <p:cNvCxnSpPr>
            <a:cxnSpLocks/>
          </p:cNvCxnSpPr>
          <p:nvPr/>
        </p:nvCxnSpPr>
        <p:spPr>
          <a:xfrm>
            <a:off x="1914525" y="1671655"/>
            <a:ext cx="8301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771A82-9128-CB74-A65E-B0742EC47CFC}"/>
              </a:ext>
            </a:extLst>
          </p:cNvPr>
          <p:cNvCxnSpPr>
            <a:cxnSpLocks/>
          </p:cNvCxnSpPr>
          <p:nvPr/>
        </p:nvCxnSpPr>
        <p:spPr>
          <a:xfrm>
            <a:off x="1914525" y="1657364"/>
            <a:ext cx="0" cy="628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31A1FC-3CD1-5C62-8C09-F9C5813A147A}"/>
              </a:ext>
            </a:extLst>
          </p:cNvPr>
          <p:cNvCxnSpPr>
            <a:cxnSpLocks/>
          </p:cNvCxnSpPr>
          <p:nvPr/>
        </p:nvCxnSpPr>
        <p:spPr>
          <a:xfrm>
            <a:off x="10215566" y="1671652"/>
            <a:ext cx="0" cy="785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D7FB74-A4E3-E761-D243-DEDD995A1460}"/>
              </a:ext>
            </a:extLst>
          </p:cNvPr>
          <p:cNvCxnSpPr>
            <a:cxnSpLocks/>
          </p:cNvCxnSpPr>
          <p:nvPr/>
        </p:nvCxnSpPr>
        <p:spPr>
          <a:xfrm>
            <a:off x="6529392" y="1671654"/>
            <a:ext cx="0" cy="600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37BC32-F62E-2EDF-8C6A-BFE9795C9982}"/>
              </a:ext>
            </a:extLst>
          </p:cNvPr>
          <p:cNvSpPr txBox="1"/>
          <p:nvPr/>
        </p:nvSpPr>
        <p:spPr>
          <a:xfrm>
            <a:off x="2657482" y="900146"/>
            <a:ext cx="6472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Situational Assessment</a:t>
            </a:r>
            <a:endParaRPr lang="en-NG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5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82303-57C0-624F-384D-B35533D0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34DC5-436D-4041-BEE7-909E32079D16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1DB58-1F7E-D315-3640-64F314B32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D73BB-0D69-9789-1806-F9DFCF45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34F798-BE08-9556-FB60-E8290BBCD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344204"/>
              </p:ext>
            </p:extLst>
          </p:nvPr>
        </p:nvGraphicFramePr>
        <p:xfrm>
          <a:off x="328613" y="1343026"/>
          <a:ext cx="11001375" cy="477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4">
            <a:extLst>
              <a:ext uri="{FF2B5EF4-FFF2-40B4-BE49-F238E27FC236}">
                <a16:creationId xmlns:a16="http://schemas.microsoft.com/office/drawing/2014/main" id="{91DACCF1-61B8-90C2-8711-8BE672232C80}"/>
              </a:ext>
            </a:extLst>
          </p:cNvPr>
          <p:cNvSpPr txBox="1">
            <a:spLocks/>
          </p:cNvSpPr>
          <p:nvPr/>
        </p:nvSpPr>
        <p:spPr>
          <a:xfrm>
            <a:off x="114300" y="703262"/>
            <a:ext cx="11472863" cy="63976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Investment Case: Interconnected Mini-Grid (District Wise)</a:t>
            </a:r>
            <a:endParaRPr lang="en-NG" b="1" dirty="0"/>
          </a:p>
        </p:txBody>
      </p:sp>
    </p:spTree>
    <p:extLst>
      <p:ext uri="{BB962C8B-B14F-4D97-AF65-F5344CB8AC3E}">
        <p14:creationId xmlns:p14="http://schemas.microsoft.com/office/powerpoint/2010/main" val="197752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DA819-253B-3B43-D037-BD404605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43" y="1"/>
            <a:ext cx="10025942" cy="126173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Investment Case: Franchising (Feeder Wise)</a:t>
            </a:r>
            <a:endParaRPr lang="en-NG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ED6626-558F-CA17-A66D-38CEEAB27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714109"/>
              </p:ext>
            </p:extLst>
          </p:nvPr>
        </p:nvGraphicFramePr>
        <p:xfrm>
          <a:off x="-1010385" y="1820209"/>
          <a:ext cx="9159875" cy="395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3935-4976-7FCA-D0BF-CCA6026D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73F-C9B7-4FAF-9B55-C86945ECDBD1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09CB3-BC9F-CC42-4AFC-5826F60D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9E523-7349-E4CD-75BA-A371D1FD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1293C-47B6-E57F-B7C5-1BBFEA786903}"/>
              </a:ext>
            </a:extLst>
          </p:cNvPr>
          <p:cNvSpPr txBox="1"/>
          <p:nvPr/>
        </p:nvSpPr>
        <p:spPr>
          <a:xfrm>
            <a:off x="7026926" y="1472680"/>
            <a:ext cx="24722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No of Feeders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Service Band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Collection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Loss Level</a:t>
            </a:r>
            <a:endParaRPr lang="en-NG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E73BCB9-16A5-BAFB-EEB4-AA0AC2B6BC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652656"/>
              </p:ext>
            </p:extLst>
          </p:nvPr>
        </p:nvGraphicFramePr>
        <p:xfrm>
          <a:off x="6096000" y="3150193"/>
          <a:ext cx="6096000" cy="28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212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ED6626-558F-CA17-A66D-38CEEAB27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753627"/>
              </p:ext>
            </p:extLst>
          </p:nvPr>
        </p:nvGraphicFramePr>
        <p:xfrm>
          <a:off x="-1010385" y="1820209"/>
          <a:ext cx="9159875" cy="395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3935-4976-7FCA-D0BF-CCA6026D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90FD-CEE7-4C6C-B362-DA247FABAE6F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09CB3-BC9F-CC42-4AFC-5826F60D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9E523-7349-E4CD-75BA-A371D1FD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1293C-47B6-E57F-B7C5-1BBFEA786903}"/>
              </a:ext>
            </a:extLst>
          </p:cNvPr>
          <p:cNvSpPr txBox="1"/>
          <p:nvPr/>
        </p:nvSpPr>
        <p:spPr>
          <a:xfrm>
            <a:off x="7026926" y="1472680"/>
            <a:ext cx="24722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No of Feeders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Service Band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Collection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Loss Level</a:t>
            </a:r>
            <a:endParaRPr lang="en-NG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E73BCB9-16A5-BAFB-EEB4-AA0AC2B6BC03}"/>
              </a:ext>
            </a:extLst>
          </p:cNvPr>
          <p:cNvGraphicFramePr/>
          <p:nvPr/>
        </p:nvGraphicFramePr>
        <p:xfrm>
          <a:off x="6096000" y="3150193"/>
          <a:ext cx="6096000" cy="28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itle 4">
            <a:extLst>
              <a:ext uri="{FF2B5EF4-FFF2-40B4-BE49-F238E27FC236}">
                <a16:creationId xmlns:a16="http://schemas.microsoft.com/office/drawing/2014/main" id="{C087EF6E-4560-7010-F618-14D273F9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074" y="675614"/>
            <a:ext cx="9581492" cy="6397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Investment Case: Franchising  Cont’d</a:t>
            </a:r>
            <a:endParaRPr lang="en-NG" b="1" dirty="0"/>
          </a:p>
        </p:txBody>
      </p:sp>
    </p:spTree>
    <p:extLst>
      <p:ext uri="{BB962C8B-B14F-4D97-AF65-F5344CB8AC3E}">
        <p14:creationId xmlns:p14="http://schemas.microsoft.com/office/powerpoint/2010/main" val="242892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ED6626-558F-CA17-A66D-38CEEAB27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251494"/>
              </p:ext>
            </p:extLst>
          </p:nvPr>
        </p:nvGraphicFramePr>
        <p:xfrm>
          <a:off x="-1010385" y="1820209"/>
          <a:ext cx="9159875" cy="395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3935-4976-7FCA-D0BF-CCA6026D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ADA-CDEC-4EC6-BD0D-8A516F025F1C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09CB3-BC9F-CC42-4AFC-5826F60D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9E523-7349-E4CD-75BA-A371D1FD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1293C-47B6-E57F-B7C5-1BBFEA786903}"/>
              </a:ext>
            </a:extLst>
          </p:cNvPr>
          <p:cNvSpPr txBox="1"/>
          <p:nvPr/>
        </p:nvSpPr>
        <p:spPr>
          <a:xfrm>
            <a:off x="7026926" y="1472680"/>
            <a:ext cx="24722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No of Feeders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Service Band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Collection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Loss Level</a:t>
            </a:r>
            <a:endParaRPr lang="en-NG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E73BCB9-16A5-BAFB-EEB4-AA0AC2B6BC03}"/>
              </a:ext>
            </a:extLst>
          </p:cNvPr>
          <p:cNvGraphicFramePr/>
          <p:nvPr/>
        </p:nvGraphicFramePr>
        <p:xfrm>
          <a:off x="6096000" y="3150193"/>
          <a:ext cx="6096000" cy="28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083D3540-71EA-A191-8E3A-2ABD747A6F82}"/>
              </a:ext>
            </a:extLst>
          </p:cNvPr>
          <p:cNvSpPr txBox="1">
            <a:spLocks/>
          </p:cNvSpPr>
          <p:nvPr/>
        </p:nvSpPr>
        <p:spPr>
          <a:xfrm>
            <a:off x="1407074" y="675614"/>
            <a:ext cx="9581492" cy="63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Investment Case: Franchising  Cont’d</a:t>
            </a:r>
            <a:endParaRPr lang="en-NG" b="1" dirty="0"/>
          </a:p>
        </p:txBody>
      </p:sp>
    </p:spTree>
    <p:extLst>
      <p:ext uri="{BB962C8B-B14F-4D97-AF65-F5344CB8AC3E}">
        <p14:creationId xmlns:p14="http://schemas.microsoft.com/office/powerpoint/2010/main" val="3704016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DA819-253B-3B43-D037-BD404605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074" y="675614"/>
            <a:ext cx="9581492" cy="6397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Investment Case: Franchising  Cont’d</a:t>
            </a:r>
            <a:endParaRPr lang="en-NG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7ED6626-558F-CA17-A66D-38CEEAB27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041792"/>
              </p:ext>
            </p:extLst>
          </p:nvPr>
        </p:nvGraphicFramePr>
        <p:xfrm>
          <a:off x="-1010385" y="1820209"/>
          <a:ext cx="9159875" cy="395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53935-4976-7FCA-D0BF-CCA6026D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BB36-FF74-46C5-AEDD-82066F0E3529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209CB3-BC9F-CC42-4AFC-5826F60D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9E523-7349-E4CD-75BA-A371D1FD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1293C-47B6-E57F-B7C5-1BBFEA786903}"/>
              </a:ext>
            </a:extLst>
          </p:cNvPr>
          <p:cNvSpPr txBox="1"/>
          <p:nvPr/>
        </p:nvSpPr>
        <p:spPr>
          <a:xfrm>
            <a:off x="7026926" y="1472680"/>
            <a:ext cx="247227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No of Feeders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Service Band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Collection</a:t>
            </a:r>
            <a:endParaRPr lang="en-NG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Average Loss Level</a:t>
            </a:r>
            <a:endParaRPr lang="en-NG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E73BCB9-16A5-BAFB-EEB4-AA0AC2B6BC03}"/>
              </a:ext>
            </a:extLst>
          </p:cNvPr>
          <p:cNvGraphicFramePr/>
          <p:nvPr/>
        </p:nvGraphicFramePr>
        <p:xfrm>
          <a:off x="6096000" y="3150193"/>
          <a:ext cx="6096000" cy="2832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54188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8EDF-A13B-B89A-A5FE-34FFA4DD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5C3E-8141-4FFE-BE22-E3E86ED45A7E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D257-F220-ED84-5298-A44C2A53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20D2-D1A7-C725-17C1-EB49E89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DC9A4E4-9924-0DEB-3C85-E6F5C81EC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062368"/>
              </p:ext>
            </p:extLst>
          </p:nvPr>
        </p:nvGraphicFramePr>
        <p:xfrm>
          <a:off x="-43793" y="1310990"/>
          <a:ext cx="6139793" cy="484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6C7C5DB-6DA0-872C-6F69-E245515D0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357198"/>
              </p:ext>
            </p:extLst>
          </p:nvPr>
        </p:nvGraphicFramePr>
        <p:xfrm>
          <a:off x="6288388" y="1310990"/>
          <a:ext cx="5319402" cy="484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itle 4">
            <a:extLst>
              <a:ext uri="{FF2B5EF4-FFF2-40B4-BE49-F238E27FC236}">
                <a16:creationId xmlns:a16="http://schemas.microsoft.com/office/drawing/2014/main" id="{659AFFFA-A4D3-9450-DA92-FD07B7EE24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571" y="33088"/>
            <a:ext cx="11745686" cy="117522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/>
              <a:t>Investment Case: Embedded Generation (Industrial Clusters)</a:t>
            </a:r>
            <a:endParaRPr lang="en-NG" sz="4300" b="1" dirty="0"/>
          </a:p>
        </p:txBody>
      </p:sp>
    </p:spTree>
    <p:extLst>
      <p:ext uri="{BB962C8B-B14F-4D97-AF65-F5344CB8AC3E}">
        <p14:creationId xmlns:p14="http://schemas.microsoft.com/office/powerpoint/2010/main" val="17471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8EDF-A13B-B89A-A5FE-34FFA4DD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0163-9D4C-438D-B462-772C3E56BAAA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D257-F220-ED84-5298-A44C2A53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20D2-D1A7-C725-17C1-EB49E89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1D71065-9B01-DFB7-2059-68ED32D743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734374"/>
              </p:ext>
            </p:extLst>
          </p:nvPr>
        </p:nvGraphicFramePr>
        <p:xfrm>
          <a:off x="6288388" y="1310990"/>
          <a:ext cx="5319402" cy="484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A0918F-CFCF-C36B-FA5A-FAF11E654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915080"/>
              </p:ext>
            </p:extLst>
          </p:nvPr>
        </p:nvGraphicFramePr>
        <p:xfrm>
          <a:off x="282611" y="1153334"/>
          <a:ext cx="6291609" cy="484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E1F01191-DD46-1029-7A3B-B50B64C1C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2" y="522514"/>
            <a:ext cx="10510508" cy="7075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Investment Case: Embedded Generation Cont’d</a:t>
            </a:r>
            <a:endParaRPr lang="en-NG" sz="4000" b="1" dirty="0"/>
          </a:p>
        </p:txBody>
      </p:sp>
    </p:spTree>
    <p:extLst>
      <p:ext uri="{BB962C8B-B14F-4D97-AF65-F5344CB8AC3E}">
        <p14:creationId xmlns:p14="http://schemas.microsoft.com/office/powerpoint/2010/main" val="240159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8EDF-A13B-B89A-A5FE-34FFA4DD0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BBF2-1C5B-44FD-AF02-1820632E455D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3D257-F220-ED84-5298-A44C2A53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20D2-D1A7-C725-17C1-EB49E89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8A0918F-CFCF-C36B-FA5A-FAF11E654F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624967"/>
              </p:ext>
            </p:extLst>
          </p:nvPr>
        </p:nvGraphicFramePr>
        <p:xfrm>
          <a:off x="1256282" y="1322387"/>
          <a:ext cx="7737815" cy="484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4">
            <a:extLst>
              <a:ext uri="{FF2B5EF4-FFF2-40B4-BE49-F238E27FC236}">
                <a16:creationId xmlns:a16="http://schemas.microsoft.com/office/drawing/2014/main" id="{55A6535B-509D-360C-11CD-7AA307C5F4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6282" y="587829"/>
            <a:ext cx="10061005" cy="7345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Investment Case: Embedded Generation Cont’d</a:t>
            </a:r>
            <a:endParaRPr lang="en-NG" sz="4000" b="1" dirty="0"/>
          </a:p>
        </p:txBody>
      </p:sp>
    </p:spTree>
    <p:extLst>
      <p:ext uri="{BB962C8B-B14F-4D97-AF65-F5344CB8AC3E}">
        <p14:creationId xmlns:p14="http://schemas.microsoft.com/office/powerpoint/2010/main" val="407211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366" y="701702"/>
            <a:ext cx="8269935" cy="1073258"/>
          </a:xfrm>
        </p:spPr>
        <p:txBody>
          <a:bodyPr/>
          <a:lstStyle/>
          <a:p>
            <a:r>
              <a:rPr lang="en-US" sz="2800" dirty="0">
                <a:latin typeface="+mn-lt"/>
                <a:ea typeface="+mn-ea"/>
                <a:cs typeface="+mn-cs"/>
              </a:rPr>
              <a:t>Our Approach/methodology: Project lifecycle screening criteria</a:t>
            </a:r>
          </a:p>
        </p:txBody>
      </p:sp>
      <p:sp>
        <p:nvSpPr>
          <p:cNvPr id="374" name="Slide Number Placeholder 373">
            <a:extLst>
              <a:ext uri="{FF2B5EF4-FFF2-40B4-BE49-F238E27FC236}">
                <a16:creationId xmlns:a16="http://schemas.microsoft.com/office/drawing/2014/main" id="{049B2870-98EC-2977-8CE4-A7AA30099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0C77AB-7E91-84A6-3E62-DAB80E1E4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758440"/>
            <a:ext cx="2011680" cy="2826771"/>
          </a:xfrm>
        </p:spPr>
        <p:txBody>
          <a:bodyPr/>
          <a:lstStyle/>
          <a:p>
            <a:pPr lvl="0"/>
            <a:r>
              <a:rPr lang="en-US" b="1" dirty="0">
                <a:latin typeface="+mn-lt"/>
                <a:cs typeface="+mn-cs"/>
              </a:rPr>
              <a:t>Funding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4156758"/>
            <a:ext cx="1920240" cy="1371600"/>
          </a:xfrm>
        </p:spPr>
        <p:txBody>
          <a:bodyPr>
            <a:normAutofit/>
          </a:bodyPr>
          <a:lstStyle/>
          <a:p>
            <a:pPr lvl="0"/>
            <a:r>
              <a:rPr lang="en-US" sz="1200" dirty="0"/>
              <a:t>Private Sector Financing</a:t>
            </a:r>
          </a:p>
          <a:p>
            <a:pPr lvl="0"/>
            <a:r>
              <a:rPr lang="en-US" sz="1200" dirty="0"/>
              <a:t>Vendor Financing</a:t>
            </a:r>
          </a:p>
          <a:p>
            <a:pPr lvl="0"/>
            <a:r>
              <a:rPr lang="en-US" sz="1200" dirty="0"/>
              <a:t>Joint Venture</a:t>
            </a:r>
          </a:p>
          <a:p>
            <a:pPr lvl="0"/>
            <a:r>
              <a:rPr lang="en-US" sz="1200" dirty="0"/>
              <a:t>Debt/Equity (Hybrid)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5DD9AC8-4A5F-70DB-AA68-C461059D8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756536"/>
            <a:ext cx="2011680" cy="2828676"/>
          </a:xfrm>
        </p:spPr>
        <p:txBody>
          <a:bodyPr/>
          <a:lstStyle/>
          <a:p>
            <a:r>
              <a:rPr lang="en-US" b="1" dirty="0">
                <a:latin typeface="+mn-lt"/>
                <a:cs typeface="+mn-cs"/>
              </a:rPr>
              <a:t>guarantee</a:t>
            </a:r>
          </a:p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774501"/>
            <a:ext cx="1920240" cy="218783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dirty="0"/>
              <a:t>Government, IDA, MIGA,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(De-risk projects to attract private sector financing), ‘No drawing of big money to big black holes.’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28A203B-0CF0-2AB0-5F54-07C8E3003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0762" y="2756535"/>
            <a:ext cx="2057402" cy="2828676"/>
          </a:xfrm>
        </p:spPr>
        <p:txBody>
          <a:bodyPr/>
          <a:lstStyle/>
          <a:p>
            <a:r>
              <a:rPr lang="en-US" b="1" dirty="0">
                <a:latin typeface="+mn-lt"/>
                <a:cs typeface="+mn-cs"/>
              </a:rPr>
              <a:t>Commercial viability</a:t>
            </a:r>
          </a:p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4156758"/>
            <a:ext cx="1920240" cy="1371600"/>
          </a:xfrm>
        </p:spPr>
        <p:txBody>
          <a:bodyPr>
            <a:normAutofit/>
          </a:bodyPr>
          <a:lstStyle/>
          <a:p>
            <a:pPr lvl="0"/>
            <a:r>
              <a:rPr lang="en-US" sz="1200" dirty="0"/>
              <a:t>Positive NPV,</a:t>
            </a:r>
          </a:p>
          <a:p>
            <a:pPr lvl="0"/>
            <a:r>
              <a:rPr lang="en-US" sz="1200" dirty="0"/>
              <a:t>High IRR, ROI, Short-time PBP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5BC0115-F702-2E0A-61A4-4A6CE33F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758440"/>
            <a:ext cx="2011680" cy="2826771"/>
          </a:xfrm>
        </p:spPr>
        <p:txBody>
          <a:bodyPr/>
          <a:lstStyle/>
          <a:p>
            <a:r>
              <a:rPr lang="en-US" b="1" dirty="0">
                <a:latin typeface="+mn-lt"/>
                <a:cs typeface="+mn-cs"/>
              </a:rPr>
              <a:t>Financing structure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4156758"/>
            <a:ext cx="1920240" cy="1371600"/>
          </a:xfrm>
        </p:spPr>
        <p:txBody>
          <a:bodyPr>
            <a:normAutofit/>
          </a:bodyPr>
          <a:lstStyle/>
          <a:p>
            <a:pPr lvl="0"/>
            <a:r>
              <a:rPr lang="en-US" sz="1200" dirty="0"/>
              <a:t>Foreign Currency, Local Currency, Project Optimal Capital Structure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D48D07F-2D5B-F0D5-4005-197607C4F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758440"/>
            <a:ext cx="2011680" cy="2826771"/>
          </a:xfrm>
        </p:spPr>
        <p:txBody>
          <a:bodyPr/>
          <a:lstStyle/>
          <a:p>
            <a:r>
              <a:rPr lang="en-US" b="1" dirty="0">
                <a:latin typeface="+mn-lt"/>
                <a:cs typeface="+mn-cs"/>
              </a:rPr>
              <a:t>Risk mitigation</a:t>
            </a:r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4156758"/>
            <a:ext cx="1920240" cy="1371600"/>
          </a:xfrm>
        </p:spPr>
        <p:txBody>
          <a:bodyPr>
            <a:normAutofit/>
          </a:bodyPr>
          <a:lstStyle/>
          <a:p>
            <a:pPr lvl="0"/>
            <a:r>
              <a:rPr lang="en-US" sz="1200" dirty="0"/>
              <a:t>Contractual Structuring: Technical, Financial and Legal Due diligence,</a:t>
            </a:r>
          </a:p>
          <a:p>
            <a:pPr lvl="0"/>
            <a:r>
              <a:rPr lang="en-US" sz="1200" dirty="0"/>
              <a:t>Appropriate Risk Allocation &amp; Pricing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96063-081B-42CD-2014-869399CEF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66" y="2222249"/>
            <a:ext cx="901097" cy="8612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2668EF1-0246-10C4-ABF2-5FF25994781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l="2814" r="2814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3B36A0B-E961-173A-766F-E0E9B579E76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 t="113" b="11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DBF8A1C-5622-D4B2-B31A-E3BA0FBE2BAF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5"/>
          <a:srcRect l="18768" r="18768"/>
          <a:stretch>
            <a:fillRect/>
          </a:stretch>
        </p:blipFill>
        <p:spPr/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29F0217B-B198-9045-45E0-1408D7CF2CAA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rcRect l="22978" r="22978"/>
          <a:stretch>
            <a:fillRect/>
          </a:stretch>
        </p:blipFill>
        <p:spPr/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845A7-8E22-1A2E-9D15-BDB015B2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0E1B151-A719-2CE0-FD24-80673624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Contents</a:t>
            </a:r>
            <a:endParaRPr lang="en-NG" sz="4800" b="1" dirty="0"/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58CB7CF9-D83B-2A72-BCF1-C82AFBA72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373055"/>
              </p:ext>
            </p:extLst>
          </p:nvPr>
        </p:nvGraphicFramePr>
        <p:xfrm>
          <a:off x="4920454" y="1958020"/>
          <a:ext cx="665959" cy="14833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665959">
                  <a:extLst>
                    <a:ext uri="{9D8B030D-6E8A-4147-A177-3AD203B41FA5}">
                      <a16:colId xmlns:a16="http://schemas.microsoft.com/office/drawing/2014/main" val="3442538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2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1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13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62032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324AA1-EC97-43AF-890C-2765F1395D7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7/15/2024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CORE VALUES: INTEGRITY &gt;CUSTOMER FOCUS &gt;PROFESSIONALISM &gt;INNOVATION  </a:t>
            </a: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799C9-84D9-46D2-A11E-BCF8A720529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ontent Placeholder 16">
            <a:extLst>
              <a:ext uri="{FF2B5EF4-FFF2-40B4-BE49-F238E27FC236}">
                <a16:creationId xmlns:a16="http://schemas.microsoft.com/office/drawing/2014/main" id="{B1232F11-E36F-45F6-F7D7-6FB54BD2E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553534"/>
              </p:ext>
            </p:extLst>
          </p:nvPr>
        </p:nvGraphicFramePr>
        <p:xfrm>
          <a:off x="5786438" y="1958020"/>
          <a:ext cx="4271962" cy="148336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271962">
                  <a:extLst>
                    <a:ext uri="{9D8B030D-6E8A-4147-A177-3AD203B41FA5}">
                      <a16:colId xmlns:a16="http://schemas.microsoft.com/office/drawing/2014/main" val="3442538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About Us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2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Investment Opportunities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82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Board of Directors and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56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Next Steps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54288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16">
            <a:extLst>
              <a:ext uri="{FF2B5EF4-FFF2-40B4-BE49-F238E27FC236}">
                <a16:creationId xmlns:a16="http://schemas.microsoft.com/office/drawing/2014/main" id="{DB002878-64CA-FF7C-94BF-2C9DA8BB6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47825"/>
              </p:ext>
            </p:extLst>
          </p:nvPr>
        </p:nvGraphicFramePr>
        <p:xfrm>
          <a:off x="10458450" y="1958020"/>
          <a:ext cx="754035" cy="148336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754035">
                  <a:extLst>
                    <a:ext uri="{9D8B030D-6E8A-4147-A177-3AD203B41FA5}">
                      <a16:colId xmlns:a16="http://schemas.microsoft.com/office/drawing/2014/main" val="3442538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2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1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2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n-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7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50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BF8E55-B2B9-104D-F277-08902534735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2994821" y="4460240"/>
            <a:ext cx="1993392" cy="179832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Projects Bankability: (Extracting value for money,  ensuring  financial viability &amp; market sounding)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240" y="731520"/>
            <a:ext cx="8997787" cy="1434534"/>
          </a:xfrm>
        </p:spPr>
        <p:txBody>
          <a:bodyPr/>
          <a:lstStyle/>
          <a:p>
            <a:r>
              <a:rPr lang="en-US" sz="2800" dirty="0">
                <a:latin typeface="+mn-lt"/>
                <a:ea typeface="+mn-ea"/>
                <a:cs typeface="+mn-cs"/>
              </a:rPr>
              <a:t>Value Propositions: Providing integrated Project financing schema</a:t>
            </a:r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8475" y="457199"/>
            <a:ext cx="987552" cy="244503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CE9DA14-62AB-A857-6387-1F5D330B3F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9921" y="4460240"/>
            <a:ext cx="2235590" cy="179832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1600" dirty="0"/>
              <a:t>Projects Feasibility: (Achieving economic and development goals</a:t>
            </a:r>
          </a:p>
          <a:p>
            <a:pPr lvl="0"/>
            <a:r>
              <a:rPr lang="en-US" sz="1600" dirty="0"/>
              <a:t>Project Identification, Assessment &amp; Preparation)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10CB940-D45B-59F1-06E5-9CC94100E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460240"/>
            <a:ext cx="1993392" cy="1798320"/>
          </a:xfrm>
          <a:solidFill>
            <a:srgbClr val="AAC4E9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Projects Structuring: (Long-term sustainability, environmental protection &amp; Safety)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460240"/>
            <a:ext cx="1993392" cy="17983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Risk Mitigation/Active Credit Market:</a:t>
            </a:r>
          </a:p>
          <a:p>
            <a:pPr marR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/>
              <a:t>Risk Assessment, Allocation &amp; Monitoring</a:t>
            </a:r>
          </a:p>
          <a:p>
            <a:pPr lvl="0"/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52000" y="4460240"/>
            <a:ext cx="2377440" cy="17983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sz="1600" dirty="0"/>
              <a:t>Capacity Development: (Vibrant power &amp; electricity market)</a:t>
            </a:r>
          </a:p>
        </p:txBody>
      </p:sp>
    </p:spTree>
    <p:extLst>
      <p:ext uri="{BB962C8B-B14F-4D97-AF65-F5344CB8AC3E}">
        <p14:creationId xmlns:p14="http://schemas.microsoft.com/office/powerpoint/2010/main" val="357952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2F9D80-BCE6-463D-9F8A-F3B1F972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5" y="702527"/>
            <a:ext cx="10058400" cy="640498"/>
          </a:xfrm>
        </p:spPr>
        <p:txBody>
          <a:bodyPr>
            <a:normAutofit fontScale="90000"/>
          </a:bodyPr>
          <a:lstStyle/>
          <a:p>
            <a:r>
              <a:rPr lang="en-US" dirty="0"/>
              <a:t>Our Investment De-risking Strategies</a:t>
            </a:r>
            <a:endParaRPr lang="en-NG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A9A419-B753-59BF-80D8-CC33B0644A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0024"/>
              </p:ext>
            </p:extLst>
          </p:nvPr>
        </p:nvGraphicFramePr>
        <p:xfrm>
          <a:off x="1327347" y="1914525"/>
          <a:ext cx="10058400" cy="4240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84D52-D51B-B147-C017-B0F67B9A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9ED29-E6C0-45A6-94E8-30B34926FF64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A1FCE-29CD-3ADD-396B-89DD73DA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A0A4F-5255-410D-86DA-D7238BF3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25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84438F3-3ED6-6AAB-F46E-685D3B1E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AC39-A0F7-4000-A81F-E09DDC35B59A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E101842-DDBA-8087-4250-BB30F946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6DF6D45-F1AA-CE58-F98F-3331F99C1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417329"/>
              </p:ext>
            </p:extLst>
          </p:nvPr>
        </p:nvGraphicFramePr>
        <p:xfrm>
          <a:off x="983219" y="608096"/>
          <a:ext cx="3044252" cy="158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5BC7027-62FF-9021-B4D6-F6BA54545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369449"/>
              </p:ext>
            </p:extLst>
          </p:nvPr>
        </p:nvGraphicFramePr>
        <p:xfrm>
          <a:off x="4686300" y="608097"/>
          <a:ext cx="7190032" cy="569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Achieving business outcomes with ...">
            <a:extLst>
              <a:ext uri="{FF2B5EF4-FFF2-40B4-BE49-F238E27FC236}">
                <a16:creationId xmlns:a16="http://schemas.microsoft.com/office/drawing/2014/main" id="{21D60E14-041F-D3C0-8297-2399CF7DE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6104"/>
            <a:ext cx="4027471" cy="31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utcomes | Journey through Marketing">
            <a:extLst>
              <a:ext uri="{FF2B5EF4-FFF2-40B4-BE49-F238E27FC236}">
                <a16:creationId xmlns:a16="http://schemas.microsoft.com/office/drawing/2014/main" id="{DE86C1F6-93BE-EA0B-8EC8-D339FB8CA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306909"/>
            <a:ext cx="3956351" cy="24155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E905585-101D-7BD4-B23C-5039BBAD4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81" y="502173"/>
            <a:ext cx="3200400" cy="2286000"/>
          </a:xfrm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Challenges</a:t>
            </a:r>
            <a:endParaRPr lang="en-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1739B9-79E7-A45E-B2D6-B0887583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75AD964-E696-02D8-A21F-C53548480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604348"/>
              </p:ext>
            </p:extLst>
          </p:nvPr>
        </p:nvGraphicFramePr>
        <p:xfrm>
          <a:off x="4355475" y="1169232"/>
          <a:ext cx="7561705" cy="475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Maxine Attong | I love challenges; I ...">
            <a:extLst>
              <a:ext uri="{FF2B5EF4-FFF2-40B4-BE49-F238E27FC236}">
                <a16:creationId xmlns:a16="http://schemas.microsoft.com/office/drawing/2014/main" id="{3CA152EB-4881-5EA4-2600-704D7ECF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847"/>
            <a:ext cx="4032354" cy="30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208147B-285B-30EE-4C32-2EBCDEF9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60BE-08DC-46E0-9CD5-3FDC18D69A86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350B86C9-CDE9-BFEB-820F-BD5DE2D1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2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E9500-EDD2-20A3-3CB1-7C24EAD6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33A0-C722-42A9-BCB5-826BBEC83C3B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6E9E1-E8EC-B841-2023-EC40FCB0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29752-7A37-F261-F1DE-013BE7FA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EF796C-C392-93C5-5DCA-B0C96DCBD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5" y="1723128"/>
            <a:ext cx="5145084" cy="19078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572E2-E9EC-9A58-3B84-37D736B6A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90" y="3586660"/>
            <a:ext cx="6170247" cy="2662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E3031-474F-14AE-C8CA-5931B8723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1" y="1723128"/>
            <a:ext cx="6155396" cy="19078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0D165B-69A3-55C7-66DD-E7E81C6B3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90" y="618950"/>
            <a:ext cx="4974835" cy="12794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180AFF-1D6D-50CA-801D-02C417438F98}"/>
              </a:ext>
            </a:extLst>
          </p:cNvPr>
          <p:cNvSpPr txBox="1"/>
          <p:nvPr/>
        </p:nvSpPr>
        <p:spPr>
          <a:xfrm>
            <a:off x="6657975" y="3943350"/>
            <a:ext cx="45545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Sustainability is at the heart of everything we do!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N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99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D6203-342F-BC51-F566-911D32DEF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9407-132F-4B97-A95A-544957975C99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B367A1-5087-D7DD-8158-272DE626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F8A6-1908-C354-1CCA-728CB16F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87C86-A96C-CA15-DE20-8685FC14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3" y="1817850"/>
            <a:ext cx="7303768" cy="4441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1DBBD-2395-2D12-AE7A-8B2CF7363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1" y="598480"/>
            <a:ext cx="4081686" cy="121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E18DFE-4DA4-8900-BE9F-270E737BF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991" y="2804716"/>
            <a:ext cx="3252586" cy="28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93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9DC1A-80FA-FD94-76B8-385B3184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52CB-BA2B-406D-A8E3-0F3EC518628F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938B6-D2C3-50BB-D605-A115BB47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799EF-989C-2F64-7F3E-2949A993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right board of directors ...">
            <a:extLst>
              <a:ext uri="{FF2B5EF4-FFF2-40B4-BE49-F238E27FC236}">
                <a16:creationId xmlns:a16="http://schemas.microsoft.com/office/drawing/2014/main" id="{E6DBCDBD-F3CC-82F7-E40A-E54FB56A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" y="1394084"/>
            <a:ext cx="3993776" cy="494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EB8FF8-F1EA-3E38-ABAA-F28B4F8EF4C2}"/>
              </a:ext>
            </a:extLst>
          </p:cNvPr>
          <p:cNvSpPr txBox="1"/>
          <p:nvPr/>
        </p:nvSpPr>
        <p:spPr>
          <a:xfrm>
            <a:off x="4156023" y="1681609"/>
            <a:ext cx="72514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Board of Directors and </a:t>
            </a:r>
          </a:p>
          <a:p>
            <a:pPr algn="ctr"/>
            <a:r>
              <a:rPr lang="en-US" sz="6000" b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952524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95EB4-59A2-6510-D070-08461D99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B9B2-0029-48C9-8759-0D6AB81452B0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9A577-9B8F-34CF-A870-2692323DE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4E77-54CE-98A5-854E-1D5D429DD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A64FF-70E2-6BEB-B966-9EC7B3901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7" y="309432"/>
            <a:ext cx="3729560" cy="13622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F60D57-2889-D160-D90A-DBC548F3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92" y="1971674"/>
            <a:ext cx="5120208" cy="3757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9FBC66-C283-BC52-C006-039FDB38B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971674"/>
            <a:ext cx="5224955" cy="37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50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C1381-93A8-75B0-5E54-09255D45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95C7-ED15-4725-BCB9-879F665A5E6A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A2AFA-069A-D038-4BE9-1CED2E67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D158-4E94-5ADA-ADDA-E47B77A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96B4E-F68F-1D25-3263-90CDB64DE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67" y="309432"/>
            <a:ext cx="3729560" cy="1362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EB870B-5FF3-98CB-9BE0-867E12FDB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2" y="1947613"/>
            <a:ext cx="5844071" cy="4067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F29D5-A10A-A9DF-14AA-D1D8BB88A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625" y="1947613"/>
            <a:ext cx="5534520" cy="39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71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C1381-93A8-75B0-5E54-09255D45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CD9-9896-4EF4-BE61-DEF7DAAC2E64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A2AFA-069A-D038-4BE9-1CED2E67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D158-4E94-5ADA-ADDA-E47B77A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CB332-1729-0291-8461-E414D9EC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83" y="351645"/>
            <a:ext cx="4253380" cy="1167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63366-E465-481F-21B0-CF42E374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83" y="1647529"/>
            <a:ext cx="5410667" cy="45869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BE912B-CC1B-80AF-89F5-A59182553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1314451"/>
            <a:ext cx="5620216" cy="492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EE214-3AE8-4CCD-08CE-4D7420E2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6F20-400A-4BCD-99D0-93480AA0E9D3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1AB6B-F4A7-100E-47CF-CA2D8A35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5E665-A797-3FB7-A8B9-BF5FEC51C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7052"/>
                </a:solidFill>
              </a:rPr>
              <a:pPr/>
              <a:t>3</a:t>
            </a:fld>
            <a:endParaRPr lang="en-US" dirty="0">
              <a:solidFill>
                <a:srgbClr val="637052"/>
              </a:solidFill>
            </a:endParaRPr>
          </a:p>
        </p:txBody>
      </p:sp>
      <p:pic>
        <p:nvPicPr>
          <p:cNvPr id="4100" name="Picture 4" descr="About Us – Bravet">
            <a:extLst>
              <a:ext uri="{FF2B5EF4-FFF2-40B4-BE49-F238E27FC236}">
                <a16:creationId xmlns:a16="http://schemas.microsoft.com/office/drawing/2014/main" id="{C9473BC7-F044-BB55-E3E5-3A34DA0A5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27" y="989350"/>
            <a:ext cx="8055583" cy="538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19285B-61DC-4540-803B-23BE2BCFC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9350"/>
            <a:ext cx="4017364" cy="545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623E9-5677-41F9-9846-586560A7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47CF-2838-4F16-AA6B-8FB362A72EFB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25C1F7-93CE-84D9-3F46-4140EAEB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871A2-346A-9661-BE6E-CDC360FA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A5D55-7FB0-5B33-815D-3BB886C3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83" y="251629"/>
            <a:ext cx="4253380" cy="1167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267495-1322-323C-5373-F94FFF32B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2" y="1447085"/>
            <a:ext cx="8689973" cy="47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83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8530C3-5E9A-0AB0-7761-5D73BEEB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83AC-61B4-4A55-9FCF-F8A05BA0E3A5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ED12A-5551-9D1D-960F-FD4FFCE3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62DCB-C526-3C5D-1448-4163606E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86C1AC-EFE6-D9B8-B29B-33F7E77D9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00157"/>
            <a:ext cx="5592106" cy="4086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33624E-D9C1-F758-26D4-2E0E7E43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1" y="1042988"/>
            <a:ext cx="5474733" cy="5043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186A01-661E-6437-5D58-A48BF50A5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16" y="459131"/>
            <a:ext cx="4253380" cy="1167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FB5D0-3A21-23F1-079E-23B530CB3D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6692" r="27547" b="43299"/>
          <a:stretch/>
        </p:blipFill>
        <p:spPr>
          <a:xfrm>
            <a:off x="6594738" y="1146375"/>
            <a:ext cx="986763" cy="12528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2037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D571A-4F85-FC81-CB09-A7886FD6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9413-8C20-4C32-BC5C-8132A0266126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30129-0926-0C10-7FBA-9C396F1F7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B3C22-7438-D383-FB54-1F7BD4B4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8C55E-0572-E1EC-1AD5-C9EA54638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1"/>
          <a:stretch/>
        </p:blipFill>
        <p:spPr>
          <a:xfrm>
            <a:off x="271466" y="764498"/>
            <a:ext cx="5824534" cy="5535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A72762-2C56-C8F7-3247-2066B0646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" t="32830" r="-1378"/>
          <a:stretch/>
        </p:blipFill>
        <p:spPr>
          <a:xfrm>
            <a:off x="6172240" y="2728209"/>
            <a:ext cx="5533975" cy="3571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B5C8E8-CC0F-765F-2D52-850842AB640A}"/>
              </a:ext>
            </a:extLst>
          </p:cNvPr>
          <p:cNvSpPr txBox="1"/>
          <p:nvPr/>
        </p:nvSpPr>
        <p:spPr>
          <a:xfrm>
            <a:off x="8637069" y="5900903"/>
            <a:ext cx="2211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Modestus Onuoha</a:t>
            </a:r>
            <a:endParaRPr lang="en-NG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Head, Corporate Finance</a:t>
            </a:r>
            <a:endParaRPr lang="en-NG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17AF15-3A12-2537-F45A-2ED69D432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950" y="4593200"/>
            <a:ext cx="1059575" cy="12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98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870BF-C19F-4010-9FBB-55C2E0E2B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96A6-F236-46CB-9F29-1A9106B57E0F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A896C-E6C9-FA3F-E005-8A7598B2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CORE VALUES: INTEGRITY &gt;CUSTOMER FOCUS &gt;PROFESSIONALISM &gt;INNOVATION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DB015A-4783-DC51-CEB7-A0F3C042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2C4345-2645-AA9C-28E9-584D10A64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17" y="2762157"/>
            <a:ext cx="4944165" cy="1333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925A26-DC98-2CF8-BA8D-45E0C448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43" y="880707"/>
            <a:ext cx="5830114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3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B36F8-2B51-C7E3-6824-C4E1443D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8ABAD-2D36-49DE-BD5E-0F5372866161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D4166F-4081-4178-977F-6C8D2CA3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3763E-DC65-4FCD-8F33-2618DDC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2" name="Picture 4" descr="Arrows With Text Next Steps Black Arrow Up Concept Next Step Stock  Illustration - Download Image Now - iStock">
            <a:extLst>
              <a:ext uri="{FF2B5EF4-FFF2-40B4-BE49-F238E27FC236}">
                <a16:creationId xmlns:a16="http://schemas.microsoft.com/office/drawing/2014/main" id="{E2FE8019-B484-CEBB-3EBD-BEEE20346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65" y="993281"/>
            <a:ext cx="7850751" cy="50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EXT STEP">
            <a:extLst>
              <a:ext uri="{FF2B5EF4-FFF2-40B4-BE49-F238E27FC236}">
                <a16:creationId xmlns:a16="http://schemas.microsoft.com/office/drawing/2014/main" id="{4F1FCA42-31BE-0B16-A7F2-85B1029CB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281"/>
            <a:ext cx="4045192" cy="53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55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F9CB988-7576-CD84-DE15-94DFDC6C8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939990"/>
              </p:ext>
            </p:extLst>
          </p:nvPr>
        </p:nvGraphicFramePr>
        <p:xfrm>
          <a:off x="0" y="701675"/>
          <a:ext cx="4686300" cy="169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ABA49E2-00C5-CF77-A9BD-B67816267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904919"/>
              </p:ext>
            </p:extLst>
          </p:nvPr>
        </p:nvGraphicFramePr>
        <p:xfrm>
          <a:off x="1154085" y="2153064"/>
          <a:ext cx="10058400" cy="376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2" descr="Enugu Electricity Distribution Company, EEDC Job Recruitment 2021">
            <a:extLst>
              <a:ext uri="{FF2B5EF4-FFF2-40B4-BE49-F238E27FC236}">
                <a16:creationId xmlns:a16="http://schemas.microsoft.com/office/drawing/2014/main" id="{0B729649-F941-A9CD-79BC-0924F7233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22761" r="9104" b="23893"/>
          <a:stretch/>
        </p:blipFill>
        <p:spPr bwMode="auto">
          <a:xfrm>
            <a:off x="9492301" y="0"/>
            <a:ext cx="2699699" cy="84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CBB7561-D46D-E2EB-D63E-01C7B0B6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7D3B-F64E-4AAD-941F-83BFF0D03A41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904EB25-DFDE-1848-1E0B-0EF486B7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B9409-F864-08E0-51B5-44773951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7771-D3B0-4468-83AC-CB3F348BFE7B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B34EE-A44A-F8DF-9C95-70375EBA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55178-9E46-9991-C4B9-7E3BE34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AB616-A78F-FC3A-785A-00B7183C2F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24"/>
          <a:stretch/>
        </p:blipFill>
        <p:spPr>
          <a:xfrm>
            <a:off x="593751" y="1172982"/>
            <a:ext cx="5487234" cy="5177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1ADE76-6809-6DCA-4B41-37F538BC5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8" t="1011" r="-858" b="66502"/>
          <a:stretch/>
        </p:blipFill>
        <p:spPr>
          <a:xfrm>
            <a:off x="4306106" y="1249030"/>
            <a:ext cx="2724281" cy="8886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2EEEC4-B3C3-FF88-13E2-22CD57B67D9D}"/>
              </a:ext>
            </a:extLst>
          </p:cNvPr>
          <p:cNvSpPr txBox="1"/>
          <p:nvPr/>
        </p:nvSpPr>
        <p:spPr>
          <a:xfrm>
            <a:off x="6234550" y="1505529"/>
            <a:ext cx="563255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Augustine Anagor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Assistant Manager, System Planning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aanagor@enugudisco.com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234 815 082 4488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Chike Obika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Assistant Manager, System Planning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cobika@enugudisco.com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234 815 082 4318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Modestus Onuoha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Head, Corporate Finance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monuoha@enugudisco.com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234 815 082 6340</a:t>
            </a:r>
            <a:endParaRPr lang="en-NG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6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08C0-E4E5-537D-42DF-3514414A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491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About Us</a:t>
            </a:r>
            <a:endParaRPr lang="en-NG" sz="7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45DF5-17FC-D89B-8C4C-FD4D03C9A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D5341-7BC9-E908-6ADD-A1928985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48E0-9627-421B-8D00-A5299F7DF592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0445C-08F7-294F-AD70-454142460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8F8FF-6807-C2E2-7371-8E067B41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ED8EE5-5FC1-B956-6DCC-47752FB2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" y="2926079"/>
            <a:ext cx="4004012" cy="35337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3EA5E3-A068-7948-CC48-FD668A32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9" y="868681"/>
            <a:ext cx="6492239" cy="38604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8BA873-4C63-7C1B-4F82-DFC7C5188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4886330"/>
            <a:ext cx="6483241" cy="12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3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2F5B7-BF52-86A1-B911-4EC453DD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6C71-58FC-4C7C-9AD0-C8624B600E7B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B15DB-7EF5-D689-47F6-ECFE5D96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1F944-EFA9-48AF-0CF4-2D925C3F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637052"/>
                </a:solidFill>
              </a:rPr>
              <a:pPr/>
              <a:t>5</a:t>
            </a:fld>
            <a:endParaRPr lang="en-US" dirty="0">
              <a:solidFill>
                <a:srgbClr val="63705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C830E-E27D-DD9D-2C58-5FB5EB94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" y="700088"/>
            <a:ext cx="9786938" cy="32298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D933C1-6A84-20D0-674F-9C3E0A50D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90" y="3944186"/>
            <a:ext cx="8640381" cy="23815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833997-BE68-69AA-3379-660F422ED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88" y="3924769"/>
            <a:ext cx="4170262" cy="238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5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2C6717-CD18-2C3A-072F-AF37C374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4D4-7E23-49A1-8FBE-D2FB4732F43C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07042-6D11-3BBC-214F-76DBCF76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A2E0D-0C07-FDE9-5F7E-D68A468F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45BDE5-C78E-B84C-E572-6208BC41C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7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E529E-26C0-D01F-0565-26655B58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346C-AC22-4A04-AD52-8D83D7223F10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5B4DB5-1F29-8C1B-F2B2-3E8BC1DA9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5A633-27CC-B4B6-5921-0663042C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800CA-0115-5D7C-4955-2FB89BEF6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76" y="1218155"/>
            <a:ext cx="6946188" cy="4868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42F2E-1B01-5FE0-2C6E-BF94F9F32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3957639" cy="2834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95AD83-C986-F20F-8712-0095523E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800600" cy="24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1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773889-0D2B-B631-4CE5-82868460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F8A79-9410-48BE-B53B-E53799BAEE65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6B094-8D6A-3739-4846-FAA58E08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CORE VALUES: INTEGRITY &gt;CUSTOMER FOCUS &gt;PROFESSIONALISM &gt;INNOVATION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1543B-7CAD-D1CD-C111-F831FD88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 descr="National Youth Day: How today's youth ...">
            <a:extLst>
              <a:ext uri="{FF2B5EF4-FFF2-40B4-BE49-F238E27FC236}">
                <a16:creationId xmlns:a16="http://schemas.microsoft.com/office/drawing/2014/main" id="{0C030E40-CD7F-4BA1-6436-C480715D4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026"/>
            <a:ext cx="4011312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vestment Opportunities Definition | Glossary | Patsnap">
            <a:extLst>
              <a:ext uri="{FF2B5EF4-FFF2-40B4-BE49-F238E27FC236}">
                <a16:creationId xmlns:a16="http://schemas.microsoft.com/office/drawing/2014/main" id="{FD24505D-FCE5-2454-72A3-3606CCDF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31" y="1484025"/>
            <a:ext cx="7982605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1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10" descr="FG To Stop Funding Professional Bodies ...">
            <a:extLst>
              <a:ext uri="{FF2B5EF4-FFF2-40B4-BE49-F238E27FC236}">
                <a16:creationId xmlns:a16="http://schemas.microsoft.com/office/drawing/2014/main" id="{19537B9B-71EE-FF61-9FF5-5DE0EFD2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178" y="5267016"/>
            <a:ext cx="1890698" cy="1019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015E579D-4D57-0CB8-B9C2-CA2083C67853}"/>
              </a:ext>
            </a:extLst>
          </p:cNvPr>
          <p:cNvSpPr/>
          <p:nvPr/>
        </p:nvSpPr>
        <p:spPr>
          <a:xfrm>
            <a:off x="8320104" y="2011269"/>
            <a:ext cx="3479813" cy="42866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048" name="Rectangle: Rounded Corners 2047">
            <a:extLst>
              <a:ext uri="{FF2B5EF4-FFF2-40B4-BE49-F238E27FC236}">
                <a16:creationId xmlns:a16="http://schemas.microsoft.com/office/drawing/2014/main" id="{4C5D3F76-DAF2-F131-49CB-F08E31F58207}"/>
              </a:ext>
            </a:extLst>
          </p:cNvPr>
          <p:cNvSpPr/>
          <p:nvPr/>
        </p:nvSpPr>
        <p:spPr>
          <a:xfrm>
            <a:off x="4470396" y="2011269"/>
            <a:ext cx="3292484" cy="4252215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B438CF-3CB9-BEC0-3702-F229F5ABAB57}"/>
              </a:ext>
            </a:extLst>
          </p:cNvPr>
          <p:cNvSpPr/>
          <p:nvPr/>
        </p:nvSpPr>
        <p:spPr>
          <a:xfrm>
            <a:off x="172303" y="2034295"/>
            <a:ext cx="3292484" cy="42522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265D29-F87A-A8FD-77E8-2883D70E3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41" y="94020"/>
            <a:ext cx="4246570" cy="793963"/>
          </a:xfrm>
        </p:spPr>
        <p:txBody>
          <a:bodyPr/>
          <a:lstStyle/>
          <a:p>
            <a:r>
              <a:rPr lang="en-US" b="1" dirty="0"/>
              <a:t>Business Model</a:t>
            </a:r>
            <a:endParaRPr lang="en-NG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15481-2E1A-C939-1CED-D34DF5D9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3C6C-F0DB-4F7D-8369-F659322634B0}" type="datetime1">
              <a:rPr lang="en-US" smtClean="0"/>
              <a:t>7/15/2024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7C074-11D3-1F59-4022-11374622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637052"/>
                </a:solidFill>
              </a:rPr>
              <a:t>CORE VALUES: INTEGRITY &gt;CUSTOMER FOCUS &gt;PROFESSIONALISM &gt;INNOVATION  </a:t>
            </a:r>
            <a:endParaRPr lang="en-US" dirty="0">
              <a:solidFill>
                <a:srgbClr val="63705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4931E-2084-88E6-12B7-10B28E46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mini-grids ...">
            <a:extLst>
              <a:ext uri="{FF2B5EF4-FFF2-40B4-BE49-F238E27FC236}">
                <a16:creationId xmlns:a16="http://schemas.microsoft.com/office/drawing/2014/main" id="{83C55EAF-E272-F6A9-D0F3-B3001D3D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5" y="2451104"/>
            <a:ext cx="3085246" cy="1277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10CEAE48-3D77-A66F-66E7-CD35BE16B2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256337"/>
              </p:ext>
            </p:extLst>
          </p:nvPr>
        </p:nvGraphicFramePr>
        <p:xfrm>
          <a:off x="324698" y="3804442"/>
          <a:ext cx="2924184" cy="127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E5E98D8-8E2E-0341-60EF-89BE02C4BF60}"/>
              </a:ext>
            </a:extLst>
          </p:cNvPr>
          <p:cNvSpPr txBox="1"/>
          <p:nvPr/>
        </p:nvSpPr>
        <p:spPr>
          <a:xfrm>
            <a:off x="550860" y="2623857"/>
            <a:ext cx="2555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Interconnected Mini Grid</a:t>
            </a:r>
            <a:endParaRPr lang="en-NG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815FC7-72AE-BDAE-88D9-1EE78894DFAC}"/>
              </a:ext>
            </a:extLst>
          </p:cNvPr>
          <p:cNvSpPr txBox="1"/>
          <p:nvPr/>
        </p:nvSpPr>
        <p:spPr>
          <a:xfrm>
            <a:off x="172304" y="5178228"/>
            <a:ext cx="3085246" cy="917079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594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MW Portfolio</a:t>
            </a:r>
            <a:endParaRPr lang="en-NG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Embedded Generation – Geogrid Energy ...">
            <a:extLst>
              <a:ext uri="{FF2B5EF4-FFF2-40B4-BE49-F238E27FC236}">
                <a16:creationId xmlns:a16="http://schemas.microsoft.com/office/drawing/2014/main" id="{467CB572-CFC6-86A3-884C-1893AC0F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396" y="2393953"/>
            <a:ext cx="3087692" cy="1463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D74A9B-9BB8-B216-9DDF-5B99F07303BA}"/>
              </a:ext>
            </a:extLst>
          </p:cNvPr>
          <p:cNvSpPr txBox="1"/>
          <p:nvPr/>
        </p:nvSpPr>
        <p:spPr>
          <a:xfrm>
            <a:off x="5027620" y="2793410"/>
            <a:ext cx="2039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Embedded Generation</a:t>
            </a:r>
            <a:endParaRPr lang="en-NG" sz="2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C99405-302E-583D-CEA3-DCF41B2E0750}"/>
              </a:ext>
            </a:extLst>
          </p:cNvPr>
          <p:cNvSpPr txBox="1"/>
          <p:nvPr/>
        </p:nvSpPr>
        <p:spPr>
          <a:xfrm>
            <a:off x="4613279" y="3998998"/>
            <a:ext cx="2944810" cy="707886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Under-served Industrial Cluster</a:t>
            </a:r>
            <a:endParaRPr lang="en-NG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94A74FD-273B-B46A-4E95-77A3A137D03C}"/>
              </a:ext>
            </a:extLst>
          </p:cNvPr>
          <p:cNvSpPr txBox="1"/>
          <p:nvPr/>
        </p:nvSpPr>
        <p:spPr>
          <a:xfrm>
            <a:off x="4525246" y="5173463"/>
            <a:ext cx="3085246" cy="917079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210 MW Portfolio</a:t>
            </a:r>
            <a:endParaRPr lang="en-NG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4" name="Picture 6" descr="Grow Sales Through a Distribution Franchise">
            <a:extLst>
              <a:ext uri="{FF2B5EF4-FFF2-40B4-BE49-F238E27FC236}">
                <a16:creationId xmlns:a16="http://schemas.microsoft.com/office/drawing/2014/main" id="{9E5C26DE-6836-8995-0CA4-D18B6E3D6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" b="12439"/>
          <a:stretch/>
        </p:blipFill>
        <p:spPr bwMode="auto">
          <a:xfrm>
            <a:off x="8740769" y="2238866"/>
            <a:ext cx="2703518" cy="11901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exagon 29">
            <a:extLst>
              <a:ext uri="{FF2B5EF4-FFF2-40B4-BE49-F238E27FC236}">
                <a16:creationId xmlns:a16="http://schemas.microsoft.com/office/drawing/2014/main" id="{2E613348-FCB9-2FD2-4AE5-AD449EE09799}"/>
              </a:ext>
            </a:extLst>
          </p:cNvPr>
          <p:cNvSpPr/>
          <p:nvPr/>
        </p:nvSpPr>
        <p:spPr>
          <a:xfrm>
            <a:off x="8320104" y="3429000"/>
            <a:ext cx="3329007" cy="1777803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Network Rehabilitation, Expansion and Distribution Network Management</a:t>
            </a:r>
            <a:endParaRPr lang="en-NG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DCF1FE-34D9-78D5-81FC-55C96484A092}"/>
              </a:ext>
            </a:extLst>
          </p:cNvPr>
          <p:cNvSpPr txBox="1"/>
          <p:nvPr/>
        </p:nvSpPr>
        <p:spPr>
          <a:xfrm>
            <a:off x="8412891" y="5211570"/>
            <a:ext cx="3236220" cy="917079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N158bn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Investment</a:t>
            </a:r>
            <a:endParaRPr lang="en-NG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53" name="Straight Connector 2052">
            <a:extLst>
              <a:ext uri="{FF2B5EF4-FFF2-40B4-BE49-F238E27FC236}">
                <a16:creationId xmlns:a16="http://schemas.microsoft.com/office/drawing/2014/main" id="{3345EB7A-EE32-FE64-8DEA-09801CC972B6}"/>
              </a:ext>
            </a:extLst>
          </p:cNvPr>
          <p:cNvCxnSpPr>
            <a:cxnSpLocks/>
          </p:cNvCxnSpPr>
          <p:nvPr/>
        </p:nvCxnSpPr>
        <p:spPr>
          <a:xfrm flipV="1">
            <a:off x="1818545" y="1371603"/>
            <a:ext cx="8212456" cy="95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8383DED5-FAD5-2659-6217-BBB938C04F3B}"/>
              </a:ext>
            </a:extLst>
          </p:cNvPr>
          <p:cNvCxnSpPr>
            <a:cxnSpLocks/>
          </p:cNvCxnSpPr>
          <p:nvPr/>
        </p:nvCxnSpPr>
        <p:spPr>
          <a:xfrm>
            <a:off x="1828802" y="1402564"/>
            <a:ext cx="0" cy="60870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60" name="Straight Connector 2059">
            <a:extLst>
              <a:ext uri="{FF2B5EF4-FFF2-40B4-BE49-F238E27FC236}">
                <a16:creationId xmlns:a16="http://schemas.microsoft.com/office/drawing/2014/main" id="{05E935E6-9F1E-97A8-1278-8CF4C0AD5C5E}"/>
              </a:ext>
            </a:extLst>
          </p:cNvPr>
          <p:cNvCxnSpPr>
            <a:cxnSpLocks/>
          </p:cNvCxnSpPr>
          <p:nvPr/>
        </p:nvCxnSpPr>
        <p:spPr>
          <a:xfrm>
            <a:off x="10010788" y="1364459"/>
            <a:ext cx="0" cy="6420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4EF8468C-EBE6-8BF4-5306-563F44AD5F76}"/>
              </a:ext>
            </a:extLst>
          </p:cNvPr>
          <p:cNvCxnSpPr>
            <a:cxnSpLocks/>
          </p:cNvCxnSpPr>
          <p:nvPr/>
        </p:nvCxnSpPr>
        <p:spPr>
          <a:xfrm>
            <a:off x="6019800" y="1388267"/>
            <a:ext cx="0" cy="6420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69" name="Arrow: Left-Right 2068">
            <a:extLst>
              <a:ext uri="{FF2B5EF4-FFF2-40B4-BE49-F238E27FC236}">
                <a16:creationId xmlns:a16="http://schemas.microsoft.com/office/drawing/2014/main" id="{B7D95888-1CE3-45AE-F568-6C5FB4C1367C}"/>
              </a:ext>
            </a:extLst>
          </p:cNvPr>
          <p:cNvSpPr/>
          <p:nvPr/>
        </p:nvSpPr>
        <p:spPr>
          <a:xfrm>
            <a:off x="790408" y="738698"/>
            <a:ext cx="10514033" cy="1142640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Deepening Our Energy Mix and Improving Operational Efficiency</a:t>
            </a:r>
            <a:endParaRPr lang="en-NG" sz="2800" dirty="0"/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5A23666B-D64B-0DB6-A52A-A51E67C614E3}"/>
              </a:ext>
            </a:extLst>
          </p:cNvPr>
          <p:cNvSpPr txBox="1"/>
          <p:nvPr/>
        </p:nvSpPr>
        <p:spPr>
          <a:xfrm>
            <a:off x="9013883" y="2815639"/>
            <a:ext cx="2157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Franchising</a:t>
            </a:r>
            <a:endParaRPr lang="en-N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4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edc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dc" id="{432B03B8-8BDE-4CBB-9C2A-AB49BBABA9B4}" vid="{12A32E87-3491-4BCE-B82C-FF1E025086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1492</Words>
  <Application>Microsoft Office PowerPoint</Application>
  <PresentationFormat>Widescreen</PresentationFormat>
  <Paragraphs>391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Sabon Next LT</vt:lpstr>
      <vt:lpstr>Times New Roman</vt:lpstr>
      <vt:lpstr>Office Theme</vt:lpstr>
      <vt:lpstr>eedc</vt:lpstr>
      <vt:lpstr>PowerPoint Presentation</vt:lpstr>
      <vt:lpstr>Contents</vt:lpstr>
      <vt:lpstr>PowerPoint Presentation</vt:lpstr>
      <vt:lpstr>About Us</vt:lpstr>
      <vt:lpstr>PowerPoint Presentation</vt:lpstr>
      <vt:lpstr>PowerPoint Presentation</vt:lpstr>
      <vt:lpstr>PowerPoint Presentation</vt:lpstr>
      <vt:lpstr>PowerPoint Presentation</vt:lpstr>
      <vt:lpstr>Business Model</vt:lpstr>
      <vt:lpstr>PowerPoint Presentation</vt:lpstr>
      <vt:lpstr>PowerPoint Presentation</vt:lpstr>
      <vt:lpstr>Investment Case: Franchising (Feeder Wise)</vt:lpstr>
      <vt:lpstr>Investment Case: Franchising  Cont’d</vt:lpstr>
      <vt:lpstr>PowerPoint Presentation</vt:lpstr>
      <vt:lpstr>Investment Case: Franchising  Cont’d</vt:lpstr>
      <vt:lpstr>Investment Case: Embedded Generation (Industrial Clusters)</vt:lpstr>
      <vt:lpstr>Investment Case: Embedded Generation Cont’d</vt:lpstr>
      <vt:lpstr>Investment Case: Embedded Generation Cont’d</vt:lpstr>
      <vt:lpstr>Our Approach/methodology: Project lifecycle screening criteria</vt:lpstr>
      <vt:lpstr>Value Propositions: Providing integrated Project financing schema</vt:lpstr>
      <vt:lpstr>Our Investment De-risking Strategies</vt:lpstr>
      <vt:lpstr>PowerPoint Presentation</vt:lpstr>
      <vt:lpstr>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Fatai Shettima</dc:creator>
  <cp:lastModifiedBy>TECH EEDC</cp:lastModifiedBy>
  <cp:revision>20</cp:revision>
  <dcterms:created xsi:type="dcterms:W3CDTF">2024-07-12T18:45:50Z</dcterms:created>
  <dcterms:modified xsi:type="dcterms:W3CDTF">2024-07-15T15:46:43Z</dcterms:modified>
</cp:coreProperties>
</file>